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3" r:id="rId11"/>
    <p:sldId id="264" r:id="rId12"/>
    <p:sldId id="267" r:id="rId13"/>
    <p:sldId id="268" r:id="rId14"/>
    <p:sldId id="266" r:id="rId15"/>
    <p:sldId id="269" r:id="rId16"/>
    <p:sldId id="265" r:id="rId17"/>
    <p:sldId id="270" r:id="rId18"/>
    <p:sldId id="271" r:id="rId19"/>
    <p:sldId id="272" r:id="rId20"/>
    <p:sldId id="277" r:id="rId21"/>
    <p:sldId id="278" r:id="rId22"/>
    <p:sldId id="279" r:id="rId23"/>
    <p:sldId id="281" r:id="rId24"/>
    <p:sldId id="282" r:id="rId25"/>
    <p:sldId id="283" r:id="rId26"/>
    <p:sldId id="286" r:id="rId27"/>
    <p:sldId id="285" r:id="rId28"/>
    <p:sldId id="276" r:id="rId29"/>
    <p:sldId id="273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DC990-4CA1-48CD-BCE6-754E800D1565}" v="8" dt="2024-02-29T06:27:00.58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/>
              </a:solidFill>
              <a:prstDash val="solid"/>
              <a:miter lim="800000"/>
            </a:ln>
          </a:left>
          <a:right>
            <a:ln w="6350" cap="flat">
              <a:solidFill>
                <a:schemeClr val="accent2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2"/>
              </a:solidFill>
              <a:prstDash val="solid"/>
              <a:miter lim="800000"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2"/>
    <p:restoredTop sz="91478"/>
  </p:normalViewPr>
  <p:slideViewPr>
    <p:cSldViewPr snapToGrid="0" snapToObjects="1">
      <p:cViewPr varScale="1">
        <p:scale>
          <a:sx n="59" d="100"/>
          <a:sy n="59" d="100"/>
        </p:scale>
        <p:origin x="120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woot Kongyoung" userId="3c6e786b-6c74-44bb-b33c-0040d5d8c246" providerId="ADAL" clId="{659DC990-4CA1-48CD-BCE6-754E800D1565}"/>
    <pc:docChg chg="undo custSel addSld delSld modSld">
      <pc:chgData name="Sarawoot Kongyoung" userId="3c6e786b-6c74-44bb-b33c-0040d5d8c246" providerId="ADAL" clId="{659DC990-4CA1-48CD-BCE6-754E800D1565}" dt="2024-02-29T06:27:05.874" v="248" actId="403"/>
      <pc:docMkLst>
        <pc:docMk/>
      </pc:docMkLst>
      <pc:sldChg chg="addSp delSp modSp new mod">
        <pc:chgData name="Sarawoot Kongyoung" userId="3c6e786b-6c74-44bb-b33c-0040d5d8c246" providerId="ADAL" clId="{659DC990-4CA1-48CD-BCE6-754E800D1565}" dt="2024-02-29T03:59:36.074" v="13" actId="1076"/>
        <pc:sldMkLst>
          <pc:docMk/>
          <pc:sldMk cId="3746300025" sldId="276"/>
        </pc:sldMkLst>
        <pc:spChg chg="mod">
          <ac:chgData name="Sarawoot Kongyoung" userId="3c6e786b-6c74-44bb-b33c-0040d5d8c246" providerId="ADAL" clId="{659DC990-4CA1-48CD-BCE6-754E800D1565}" dt="2024-02-29T03:59:09.971" v="6" actId="20577"/>
          <ac:spMkLst>
            <pc:docMk/>
            <pc:sldMk cId="3746300025" sldId="276"/>
            <ac:spMk id="2" creationId="{67DB1AD2-AA78-5833-7FC2-CF71499CF1DD}"/>
          </ac:spMkLst>
        </pc:spChg>
        <pc:spChg chg="del">
          <ac:chgData name="Sarawoot Kongyoung" userId="3c6e786b-6c74-44bb-b33c-0040d5d8c246" providerId="ADAL" clId="{659DC990-4CA1-48CD-BCE6-754E800D1565}" dt="2024-02-29T03:59:18.476" v="7" actId="478"/>
          <ac:spMkLst>
            <pc:docMk/>
            <pc:sldMk cId="3746300025" sldId="276"/>
            <ac:spMk id="3" creationId="{CC268DB6-3AA8-0E3B-626B-4548A8D22BA4}"/>
          </ac:spMkLst>
        </pc:spChg>
        <pc:picChg chg="add mod">
          <ac:chgData name="Sarawoot Kongyoung" userId="3c6e786b-6c74-44bb-b33c-0040d5d8c246" providerId="ADAL" clId="{659DC990-4CA1-48CD-BCE6-754E800D1565}" dt="2024-02-29T03:59:36.074" v="13" actId="1076"/>
          <ac:picMkLst>
            <pc:docMk/>
            <pc:sldMk cId="3746300025" sldId="276"/>
            <ac:picMk id="5" creationId="{9C4A0A94-BB32-0FDF-7071-68DE66CE6C8F}"/>
          </ac:picMkLst>
        </pc:picChg>
      </pc:sldChg>
      <pc:sldChg chg="addSp delSp modSp new mod">
        <pc:chgData name="Sarawoot Kongyoung" userId="3c6e786b-6c74-44bb-b33c-0040d5d8c246" providerId="ADAL" clId="{659DC990-4CA1-48CD-BCE6-754E800D1565}" dt="2024-02-29T04:12:23.400" v="82" actId="14100"/>
        <pc:sldMkLst>
          <pc:docMk/>
          <pc:sldMk cId="2650449611" sldId="277"/>
        </pc:sldMkLst>
        <pc:spChg chg="mod">
          <ac:chgData name="Sarawoot Kongyoung" userId="3c6e786b-6c74-44bb-b33c-0040d5d8c246" providerId="ADAL" clId="{659DC990-4CA1-48CD-BCE6-754E800D1565}" dt="2024-02-29T04:05:07.806" v="39" actId="20577"/>
          <ac:spMkLst>
            <pc:docMk/>
            <pc:sldMk cId="2650449611" sldId="277"/>
            <ac:spMk id="2" creationId="{08DED163-F2BE-132D-C663-24C831FB947A}"/>
          </ac:spMkLst>
        </pc:spChg>
        <pc:spChg chg="del mod">
          <ac:chgData name="Sarawoot Kongyoung" userId="3c6e786b-6c74-44bb-b33c-0040d5d8c246" providerId="ADAL" clId="{659DC990-4CA1-48CD-BCE6-754E800D1565}" dt="2024-02-29T04:11:27.963" v="75" actId="478"/>
          <ac:spMkLst>
            <pc:docMk/>
            <pc:sldMk cId="2650449611" sldId="277"/>
            <ac:spMk id="3" creationId="{E2F4DE4F-5D0E-61AF-F74C-CDCE1CF9F2A2}"/>
          </ac:spMkLst>
        </pc:spChg>
        <pc:spChg chg="add del mod">
          <ac:chgData name="Sarawoot Kongyoung" userId="3c6e786b-6c74-44bb-b33c-0040d5d8c246" providerId="ADAL" clId="{659DC990-4CA1-48CD-BCE6-754E800D1565}" dt="2024-02-29T04:12:12.824" v="78" actId="478"/>
          <ac:spMkLst>
            <pc:docMk/>
            <pc:sldMk cId="2650449611" sldId="277"/>
            <ac:spMk id="4" creationId="{1C07B962-C584-BC31-F601-C7374C4E428A}"/>
          </ac:spMkLst>
        </pc:spChg>
        <pc:spChg chg="add del mod">
          <ac:chgData name="Sarawoot Kongyoung" userId="3c6e786b-6c74-44bb-b33c-0040d5d8c246" providerId="ADAL" clId="{659DC990-4CA1-48CD-BCE6-754E800D1565}" dt="2024-02-29T04:10:24.275" v="65" actId="478"/>
          <ac:spMkLst>
            <pc:docMk/>
            <pc:sldMk cId="2650449611" sldId="277"/>
            <ac:spMk id="5" creationId="{D6917814-2814-60F0-9505-A55E216C5368}"/>
          </ac:spMkLst>
        </pc:spChg>
        <pc:picChg chg="add mod">
          <ac:chgData name="Sarawoot Kongyoung" userId="3c6e786b-6c74-44bb-b33c-0040d5d8c246" providerId="ADAL" clId="{659DC990-4CA1-48CD-BCE6-754E800D1565}" dt="2024-02-29T04:12:23.400" v="82" actId="14100"/>
          <ac:picMkLst>
            <pc:docMk/>
            <pc:sldMk cId="2650449611" sldId="277"/>
            <ac:picMk id="7" creationId="{E54FF37A-EEC2-610E-ED8B-A608E34D68BC}"/>
          </ac:picMkLst>
        </pc:picChg>
      </pc:sldChg>
      <pc:sldChg chg="addSp modSp add mod">
        <pc:chgData name="Sarawoot Kongyoung" userId="3c6e786b-6c74-44bb-b33c-0040d5d8c246" providerId="ADAL" clId="{659DC990-4CA1-48CD-BCE6-754E800D1565}" dt="2024-02-29T04:15:10.751" v="116" actId="1076"/>
        <pc:sldMkLst>
          <pc:docMk/>
          <pc:sldMk cId="3040157466" sldId="278"/>
        </pc:sldMkLst>
        <pc:spChg chg="mod">
          <ac:chgData name="Sarawoot Kongyoung" userId="3c6e786b-6c74-44bb-b33c-0040d5d8c246" providerId="ADAL" clId="{659DC990-4CA1-48CD-BCE6-754E800D1565}" dt="2024-02-29T04:14:52.800" v="112" actId="20577"/>
          <ac:spMkLst>
            <pc:docMk/>
            <pc:sldMk cId="3040157466" sldId="278"/>
            <ac:spMk id="2" creationId="{D993EDA4-92F3-F707-60AB-93E99B5FC371}"/>
          </ac:spMkLst>
        </pc:spChg>
        <pc:spChg chg="add mod">
          <ac:chgData name="Sarawoot Kongyoung" userId="3c6e786b-6c74-44bb-b33c-0040d5d8c246" providerId="ADAL" clId="{659DC990-4CA1-48CD-BCE6-754E800D1565}" dt="2024-02-29T04:14:21.409" v="99" actId="403"/>
          <ac:spMkLst>
            <pc:docMk/>
            <pc:sldMk cId="3040157466" sldId="278"/>
            <ac:spMk id="3" creationId="{FBC6EB1C-EEB9-FD83-8243-58116BF91443}"/>
          </ac:spMkLst>
        </pc:spChg>
        <pc:spChg chg="mod">
          <ac:chgData name="Sarawoot Kongyoung" userId="3c6e786b-6c74-44bb-b33c-0040d5d8c246" providerId="ADAL" clId="{659DC990-4CA1-48CD-BCE6-754E800D1565}" dt="2024-02-29T04:13:52.129" v="87" actId="403"/>
          <ac:spMkLst>
            <pc:docMk/>
            <pc:sldMk cId="3040157466" sldId="278"/>
            <ac:spMk id="4" creationId="{2866B427-2583-E622-FA54-BD1F9DCF3A81}"/>
          </ac:spMkLst>
        </pc:spChg>
        <pc:spChg chg="add mod">
          <ac:chgData name="Sarawoot Kongyoung" userId="3c6e786b-6c74-44bb-b33c-0040d5d8c246" providerId="ADAL" clId="{659DC990-4CA1-48CD-BCE6-754E800D1565}" dt="2024-02-29T04:14:44.460" v="109" actId="20577"/>
          <ac:spMkLst>
            <pc:docMk/>
            <pc:sldMk cId="3040157466" sldId="278"/>
            <ac:spMk id="5" creationId="{47A52359-D1C0-AB4C-9232-38F03A631FAC}"/>
          </ac:spMkLst>
        </pc:spChg>
        <pc:spChg chg="add mod">
          <ac:chgData name="Sarawoot Kongyoung" userId="3c6e786b-6c74-44bb-b33c-0040d5d8c246" providerId="ADAL" clId="{659DC990-4CA1-48CD-BCE6-754E800D1565}" dt="2024-02-29T04:15:06.164" v="114" actId="13822"/>
          <ac:spMkLst>
            <pc:docMk/>
            <pc:sldMk cId="3040157466" sldId="278"/>
            <ac:spMk id="6" creationId="{9CB09789-69B5-FB04-BF37-83F4DEF6B4F6}"/>
          </ac:spMkLst>
        </pc:spChg>
        <pc:spChg chg="add mod">
          <ac:chgData name="Sarawoot Kongyoung" userId="3c6e786b-6c74-44bb-b33c-0040d5d8c246" providerId="ADAL" clId="{659DC990-4CA1-48CD-BCE6-754E800D1565}" dt="2024-02-29T04:15:10.751" v="116" actId="1076"/>
          <ac:spMkLst>
            <pc:docMk/>
            <pc:sldMk cId="3040157466" sldId="278"/>
            <ac:spMk id="7" creationId="{198C5464-9052-B0DE-A265-A4800AA7A655}"/>
          </ac:spMkLst>
        </pc:spChg>
      </pc:sldChg>
      <pc:sldChg chg="addSp delSp modSp new mod">
        <pc:chgData name="Sarawoot Kongyoung" userId="3c6e786b-6c74-44bb-b33c-0040d5d8c246" providerId="ADAL" clId="{659DC990-4CA1-48CD-BCE6-754E800D1565}" dt="2024-02-29T04:16:30.116" v="128" actId="207"/>
        <pc:sldMkLst>
          <pc:docMk/>
          <pc:sldMk cId="1207057009" sldId="279"/>
        </pc:sldMkLst>
        <pc:spChg chg="mod">
          <ac:chgData name="Sarawoot Kongyoung" userId="3c6e786b-6c74-44bb-b33c-0040d5d8c246" providerId="ADAL" clId="{659DC990-4CA1-48CD-BCE6-754E800D1565}" dt="2024-02-29T04:16:15.147" v="125" actId="20577"/>
          <ac:spMkLst>
            <pc:docMk/>
            <pc:sldMk cId="1207057009" sldId="279"/>
            <ac:spMk id="2" creationId="{6159B2DB-AD3B-7088-7825-7D94AED882BB}"/>
          </ac:spMkLst>
        </pc:spChg>
        <pc:spChg chg="del">
          <ac:chgData name="Sarawoot Kongyoung" userId="3c6e786b-6c74-44bb-b33c-0040d5d8c246" providerId="ADAL" clId="{659DC990-4CA1-48CD-BCE6-754E800D1565}" dt="2024-02-29T04:16:12.272" v="122" actId="478"/>
          <ac:spMkLst>
            <pc:docMk/>
            <pc:sldMk cId="1207057009" sldId="279"/>
            <ac:spMk id="3" creationId="{D09E0C18-266A-110B-66DA-E3B4C581E69A}"/>
          </ac:spMkLst>
        </pc:spChg>
        <pc:spChg chg="add mod">
          <ac:chgData name="Sarawoot Kongyoung" userId="3c6e786b-6c74-44bb-b33c-0040d5d8c246" providerId="ADAL" clId="{659DC990-4CA1-48CD-BCE6-754E800D1565}" dt="2024-02-29T04:16:30.116" v="128" actId="207"/>
          <ac:spMkLst>
            <pc:docMk/>
            <pc:sldMk cId="1207057009" sldId="279"/>
            <ac:spMk id="7" creationId="{F16FBECD-4A4D-B832-A85C-0314B1040667}"/>
          </ac:spMkLst>
        </pc:spChg>
        <pc:picChg chg="add mod">
          <ac:chgData name="Sarawoot Kongyoung" userId="3c6e786b-6c74-44bb-b33c-0040d5d8c246" providerId="ADAL" clId="{659DC990-4CA1-48CD-BCE6-754E800D1565}" dt="2024-02-29T04:16:09.997" v="121" actId="1076"/>
          <ac:picMkLst>
            <pc:docMk/>
            <pc:sldMk cId="1207057009" sldId="279"/>
            <ac:picMk id="5" creationId="{0A4788AD-04AE-6C87-0492-02C8EA754199}"/>
          </ac:picMkLst>
        </pc:picChg>
      </pc:sldChg>
      <pc:sldChg chg="modSp new del mod">
        <pc:chgData name="Sarawoot Kongyoung" userId="3c6e786b-6c74-44bb-b33c-0040d5d8c246" providerId="ADAL" clId="{659DC990-4CA1-48CD-BCE6-754E800D1565}" dt="2024-02-29T04:26:05.446" v="226" actId="2696"/>
        <pc:sldMkLst>
          <pc:docMk/>
          <pc:sldMk cId="3629803364" sldId="280"/>
        </pc:sldMkLst>
        <pc:spChg chg="mod">
          <ac:chgData name="Sarawoot Kongyoung" userId="3c6e786b-6c74-44bb-b33c-0040d5d8c246" providerId="ADAL" clId="{659DC990-4CA1-48CD-BCE6-754E800D1565}" dt="2024-02-29T04:25:48.689" v="225" actId="20577"/>
          <ac:spMkLst>
            <pc:docMk/>
            <pc:sldMk cId="3629803364" sldId="280"/>
            <ac:spMk id="2" creationId="{413B97B1-0B9A-1EC1-CFFD-ADCDB03A2A8B}"/>
          </ac:spMkLst>
        </pc:spChg>
      </pc:sldChg>
      <pc:sldChg chg="addSp delSp modSp new mod">
        <pc:chgData name="Sarawoot Kongyoung" userId="3c6e786b-6c74-44bb-b33c-0040d5d8c246" providerId="ADAL" clId="{659DC990-4CA1-48CD-BCE6-754E800D1565}" dt="2024-02-29T04:17:47.654" v="158" actId="20577"/>
        <pc:sldMkLst>
          <pc:docMk/>
          <pc:sldMk cId="1017405547" sldId="281"/>
        </pc:sldMkLst>
        <pc:spChg chg="del mod">
          <ac:chgData name="Sarawoot Kongyoung" userId="3c6e786b-6c74-44bb-b33c-0040d5d8c246" providerId="ADAL" clId="{659DC990-4CA1-48CD-BCE6-754E800D1565}" dt="2024-02-29T04:17:09.246" v="148" actId="478"/>
          <ac:spMkLst>
            <pc:docMk/>
            <pc:sldMk cId="1017405547" sldId="281"/>
            <ac:spMk id="2" creationId="{29B5BFA7-C85F-7851-F3D1-D99811485964}"/>
          </ac:spMkLst>
        </pc:spChg>
        <pc:spChg chg="del">
          <ac:chgData name="Sarawoot Kongyoung" userId="3c6e786b-6c74-44bb-b33c-0040d5d8c246" providerId="ADAL" clId="{659DC990-4CA1-48CD-BCE6-754E800D1565}" dt="2024-02-29T04:17:06.040" v="146" actId="478"/>
          <ac:spMkLst>
            <pc:docMk/>
            <pc:sldMk cId="1017405547" sldId="281"/>
            <ac:spMk id="3" creationId="{DFB72472-8993-96AF-2290-9DCC015C0BF8}"/>
          </ac:spMkLst>
        </pc:spChg>
        <pc:spChg chg="add mod">
          <ac:chgData name="Sarawoot Kongyoung" userId="3c6e786b-6c74-44bb-b33c-0040d5d8c246" providerId="ADAL" clId="{659DC990-4CA1-48CD-BCE6-754E800D1565}" dt="2024-02-29T04:17:47.654" v="158" actId="20577"/>
          <ac:spMkLst>
            <pc:docMk/>
            <pc:sldMk cId="1017405547" sldId="281"/>
            <ac:spMk id="5" creationId="{E8BFE30A-67A9-F421-8F76-5FFF35CC1AF5}"/>
          </ac:spMkLst>
        </pc:spChg>
      </pc:sldChg>
      <pc:sldChg chg="addSp delSp modSp new mod modClrScheme chgLayout">
        <pc:chgData name="Sarawoot Kongyoung" userId="3c6e786b-6c74-44bb-b33c-0040d5d8c246" providerId="ADAL" clId="{659DC990-4CA1-48CD-BCE6-754E800D1565}" dt="2024-02-29T04:18:36.588" v="173" actId="20577"/>
        <pc:sldMkLst>
          <pc:docMk/>
          <pc:sldMk cId="3727738397" sldId="282"/>
        </pc:sldMkLst>
        <pc:spChg chg="del mod ord">
          <ac:chgData name="Sarawoot Kongyoung" userId="3c6e786b-6c74-44bb-b33c-0040d5d8c246" providerId="ADAL" clId="{659DC990-4CA1-48CD-BCE6-754E800D1565}" dt="2024-02-29T04:18:30.860" v="160" actId="700"/>
          <ac:spMkLst>
            <pc:docMk/>
            <pc:sldMk cId="3727738397" sldId="282"/>
            <ac:spMk id="2" creationId="{0731ACFA-1DDD-8954-945D-C2F0C09DFD62}"/>
          </ac:spMkLst>
        </pc:spChg>
        <pc:spChg chg="del mod ord">
          <ac:chgData name="Sarawoot Kongyoung" userId="3c6e786b-6c74-44bb-b33c-0040d5d8c246" providerId="ADAL" clId="{659DC990-4CA1-48CD-BCE6-754E800D1565}" dt="2024-02-29T04:18:30.860" v="160" actId="700"/>
          <ac:spMkLst>
            <pc:docMk/>
            <pc:sldMk cId="3727738397" sldId="282"/>
            <ac:spMk id="3" creationId="{BB1CB7E3-26F6-A5AC-5F10-CD2C91E40BF5}"/>
          </ac:spMkLst>
        </pc:spChg>
        <pc:spChg chg="add mod ord">
          <ac:chgData name="Sarawoot Kongyoung" userId="3c6e786b-6c74-44bb-b33c-0040d5d8c246" providerId="ADAL" clId="{659DC990-4CA1-48CD-BCE6-754E800D1565}" dt="2024-02-29T04:18:36.588" v="173" actId="20577"/>
          <ac:spMkLst>
            <pc:docMk/>
            <pc:sldMk cId="3727738397" sldId="282"/>
            <ac:spMk id="4" creationId="{EBE35BA8-F98F-AD88-0585-EB08BA1A0A5E}"/>
          </ac:spMkLst>
        </pc:spChg>
        <pc:spChg chg="add mod ord">
          <ac:chgData name="Sarawoot Kongyoung" userId="3c6e786b-6c74-44bb-b33c-0040d5d8c246" providerId="ADAL" clId="{659DC990-4CA1-48CD-BCE6-754E800D1565}" dt="2024-02-29T04:18:30.860" v="160" actId="700"/>
          <ac:spMkLst>
            <pc:docMk/>
            <pc:sldMk cId="3727738397" sldId="282"/>
            <ac:spMk id="5" creationId="{BD6DF5A8-7753-0B7F-E9F3-62016FB46EA8}"/>
          </ac:spMkLst>
        </pc:spChg>
      </pc:sldChg>
      <pc:sldChg chg="addSp delSp modSp new mod modClrScheme chgLayout">
        <pc:chgData name="Sarawoot Kongyoung" userId="3c6e786b-6c74-44bb-b33c-0040d5d8c246" providerId="ADAL" clId="{659DC990-4CA1-48CD-BCE6-754E800D1565}" dt="2024-02-29T04:19:32.725" v="210"/>
        <pc:sldMkLst>
          <pc:docMk/>
          <pc:sldMk cId="1421497275" sldId="283"/>
        </pc:sldMkLst>
        <pc:spChg chg="del mod ord">
          <ac:chgData name="Sarawoot Kongyoung" userId="3c6e786b-6c74-44bb-b33c-0040d5d8c246" providerId="ADAL" clId="{659DC990-4CA1-48CD-BCE6-754E800D1565}" dt="2024-02-29T04:18:46.681" v="175" actId="700"/>
          <ac:spMkLst>
            <pc:docMk/>
            <pc:sldMk cId="1421497275" sldId="283"/>
            <ac:spMk id="2" creationId="{870899FE-AA81-4B39-0C04-A97E3E1486AE}"/>
          </ac:spMkLst>
        </pc:spChg>
        <pc:spChg chg="del mod ord">
          <ac:chgData name="Sarawoot Kongyoung" userId="3c6e786b-6c74-44bb-b33c-0040d5d8c246" providerId="ADAL" clId="{659DC990-4CA1-48CD-BCE6-754E800D1565}" dt="2024-02-29T04:18:46.681" v="175" actId="700"/>
          <ac:spMkLst>
            <pc:docMk/>
            <pc:sldMk cId="1421497275" sldId="283"/>
            <ac:spMk id="3" creationId="{512E4B4D-B780-7FA7-F143-2869C1289A96}"/>
          </ac:spMkLst>
        </pc:spChg>
        <pc:spChg chg="add mod ord">
          <ac:chgData name="Sarawoot Kongyoung" userId="3c6e786b-6c74-44bb-b33c-0040d5d8c246" providerId="ADAL" clId="{659DC990-4CA1-48CD-BCE6-754E800D1565}" dt="2024-02-29T04:18:58.491" v="205" actId="20577"/>
          <ac:spMkLst>
            <pc:docMk/>
            <pc:sldMk cId="1421497275" sldId="283"/>
            <ac:spMk id="4" creationId="{028A3D50-288B-E83E-C293-C786F5907097}"/>
          </ac:spMkLst>
        </pc:spChg>
        <pc:spChg chg="add mod ord">
          <ac:chgData name="Sarawoot Kongyoung" userId="3c6e786b-6c74-44bb-b33c-0040d5d8c246" providerId="ADAL" clId="{659DC990-4CA1-48CD-BCE6-754E800D1565}" dt="2024-02-29T04:18:46.681" v="175" actId="700"/>
          <ac:spMkLst>
            <pc:docMk/>
            <pc:sldMk cId="1421497275" sldId="283"/>
            <ac:spMk id="5" creationId="{76D89673-9445-98D4-259B-7049CB5A6485}"/>
          </ac:spMkLst>
        </pc:spChg>
        <pc:spChg chg="add mod">
          <ac:chgData name="Sarawoot Kongyoung" userId="3c6e786b-6c74-44bb-b33c-0040d5d8c246" providerId="ADAL" clId="{659DC990-4CA1-48CD-BCE6-754E800D1565}" dt="2024-02-29T04:19:32.725" v="210"/>
          <ac:spMkLst>
            <pc:docMk/>
            <pc:sldMk cId="1421497275" sldId="283"/>
            <ac:spMk id="8" creationId="{97ED4F9D-2470-0D6D-051F-4E6FB09FCAD3}"/>
          </ac:spMkLst>
        </pc:spChg>
        <pc:picChg chg="add mod">
          <ac:chgData name="Sarawoot Kongyoung" userId="3c6e786b-6c74-44bb-b33c-0040d5d8c246" providerId="ADAL" clId="{659DC990-4CA1-48CD-BCE6-754E800D1565}" dt="2024-02-29T04:19:12.632" v="209" actId="1076"/>
          <ac:picMkLst>
            <pc:docMk/>
            <pc:sldMk cId="1421497275" sldId="283"/>
            <ac:picMk id="7" creationId="{B765FDC0-3B6A-38E1-2583-5360C3E02439}"/>
          </ac:picMkLst>
        </pc:picChg>
      </pc:sldChg>
      <pc:sldChg chg="new del">
        <pc:chgData name="Sarawoot Kongyoung" userId="3c6e786b-6c74-44bb-b33c-0040d5d8c246" providerId="ADAL" clId="{659DC990-4CA1-48CD-BCE6-754E800D1565}" dt="2024-02-29T04:19:50.795" v="213" actId="47"/>
        <pc:sldMkLst>
          <pc:docMk/>
          <pc:sldMk cId="2849644798" sldId="284"/>
        </pc:sldMkLst>
      </pc:sldChg>
      <pc:sldChg chg="add">
        <pc:chgData name="Sarawoot Kongyoung" userId="3c6e786b-6c74-44bb-b33c-0040d5d8c246" providerId="ADAL" clId="{659DC990-4CA1-48CD-BCE6-754E800D1565}" dt="2024-02-29T04:19:48.424" v="212"/>
        <pc:sldMkLst>
          <pc:docMk/>
          <pc:sldMk cId="4145909351" sldId="285"/>
        </pc:sldMkLst>
      </pc:sldChg>
      <pc:sldChg chg="addSp delSp modSp add mod">
        <pc:chgData name="Sarawoot Kongyoung" userId="3c6e786b-6c74-44bb-b33c-0040d5d8c246" providerId="ADAL" clId="{659DC990-4CA1-48CD-BCE6-754E800D1565}" dt="2024-02-29T04:27:17.477" v="235" actId="1076"/>
        <pc:sldMkLst>
          <pc:docMk/>
          <pc:sldMk cId="3726877304" sldId="286"/>
        </pc:sldMkLst>
        <pc:spChg chg="del">
          <ac:chgData name="Sarawoot Kongyoung" userId="3c6e786b-6c74-44bb-b33c-0040d5d8c246" providerId="ADAL" clId="{659DC990-4CA1-48CD-BCE6-754E800D1565}" dt="2024-02-29T04:27:06.145" v="232" actId="478"/>
          <ac:spMkLst>
            <pc:docMk/>
            <pc:sldMk cId="3726877304" sldId="286"/>
            <ac:spMk id="5" creationId="{9283A9CA-ED5D-A1F9-B232-D7D0F0D112FF}"/>
          </ac:spMkLst>
        </pc:spChg>
        <pc:picChg chg="add mod">
          <ac:chgData name="Sarawoot Kongyoung" userId="3c6e786b-6c74-44bb-b33c-0040d5d8c246" providerId="ADAL" clId="{659DC990-4CA1-48CD-BCE6-754E800D1565}" dt="2024-02-29T04:27:17.477" v="235" actId="1076"/>
          <ac:picMkLst>
            <pc:docMk/>
            <pc:sldMk cId="3726877304" sldId="286"/>
            <ac:picMk id="3" creationId="{CA21FE77-1180-CABA-8297-8EC55B0200D2}"/>
          </ac:picMkLst>
        </pc:picChg>
        <pc:picChg chg="del mod">
          <ac:chgData name="Sarawoot Kongyoung" userId="3c6e786b-6c74-44bb-b33c-0040d5d8c246" providerId="ADAL" clId="{659DC990-4CA1-48CD-BCE6-754E800D1565}" dt="2024-02-29T04:26:58.826" v="229" actId="478"/>
          <ac:picMkLst>
            <pc:docMk/>
            <pc:sldMk cId="3726877304" sldId="286"/>
            <ac:picMk id="7" creationId="{9A562DA8-8020-CF09-8E61-0A0423B67404}"/>
          </ac:picMkLst>
        </pc:picChg>
      </pc:sldChg>
      <pc:sldChg chg="modSp new mod">
        <pc:chgData name="Sarawoot Kongyoung" userId="3c6e786b-6c74-44bb-b33c-0040d5d8c246" providerId="ADAL" clId="{659DC990-4CA1-48CD-BCE6-754E800D1565}" dt="2024-02-29T06:27:05.874" v="248" actId="403"/>
        <pc:sldMkLst>
          <pc:docMk/>
          <pc:sldMk cId="2529104675" sldId="287"/>
        </pc:sldMkLst>
        <pc:spChg chg="mod">
          <ac:chgData name="Sarawoot Kongyoung" userId="3c6e786b-6c74-44bb-b33c-0040d5d8c246" providerId="ADAL" clId="{659DC990-4CA1-48CD-BCE6-754E800D1565}" dt="2024-02-29T06:27:05.874" v="248" actId="403"/>
          <ac:spMkLst>
            <pc:docMk/>
            <pc:sldMk cId="2529104675" sldId="287"/>
            <ac:spMk id="2" creationId="{D00D796A-A612-B2FD-5C82-A58306FD095F}"/>
          </ac:spMkLst>
        </pc:spChg>
      </pc:sldChg>
    </pc:docChg>
  </pc:docChgLst>
  <pc:docChgLst>
    <pc:chgData name="Sarawoot Kongyoung" userId="3c6e786b-6c74-44bb-b33c-0040d5d8c246" providerId="ADAL" clId="{94F7764D-44BB-4688-96E0-09751C7BB355}"/>
    <pc:docChg chg="undo custSel addSld delSld modSld sldOrd">
      <pc:chgData name="Sarawoot Kongyoung" userId="3c6e786b-6c74-44bb-b33c-0040d5d8c246" providerId="ADAL" clId="{94F7764D-44BB-4688-96E0-09751C7BB355}" dt="2024-02-28T01:04:26.384" v="690" actId="20577"/>
      <pc:docMkLst>
        <pc:docMk/>
      </pc:docMkLst>
      <pc:sldChg chg="addSp modSp mod">
        <pc:chgData name="Sarawoot Kongyoung" userId="3c6e786b-6c74-44bb-b33c-0040d5d8c246" providerId="ADAL" clId="{94F7764D-44BB-4688-96E0-09751C7BB355}" dt="2024-02-27T12:44:59.255" v="75" actId="1076"/>
        <pc:sldMkLst>
          <pc:docMk/>
          <pc:sldMk cId="0" sldId="256"/>
        </pc:sldMkLst>
        <pc:spChg chg="add">
          <ac:chgData name="Sarawoot Kongyoung" userId="3c6e786b-6c74-44bb-b33c-0040d5d8c246" providerId="ADAL" clId="{94F7764D-44BB-4688-96E0-09751C7BB355}" dt="2024-02-27T12:44:25.410" v="71"/>
          <ac:spMkLst>
            <pc:docMk/>
            <pc:sldMk cId="0" sldId="256"/>
            <ac:spMk id="2" creationId="{569EF059-1A0E-BE3D-FAA2-701CED11CB70}"/>
          </ac:spMkLst>
        </pc:spChg>
        <pc:spChg chg="mod">
          <ac:chgData name="Sarawoot Kongyoung" userId="3c6e786b-6c74-44bb-b33c-0040d5d8c246" providerId="ADAL" clId="{94F7764D-44BB-4688-96E0-09751C7BB355}" dt="2024-02-27T12:44:56.441" v="74" actId="1076"/>
          <ac:spMkLst>
            <pc:docMk/>
            <pc:sldMk cId="0" sldId="256"/>
            <ac:spMk id="3" creationId="{1C0AF35B-1646-290D-A5EE-46278918CEAB}"/>
          </ac:spMkLst>
        </pc:spChg>
        <pc:picChg chg="add mod">
          <ac:chgData name="Sarawoot Kongyoung" userId="3c6e786b-6c74-44bb-b33c-0040d5d8c246" providerId="ADAL" clId="{94F7764D-44BB-4688-96E0-09751C7BB355}" dt="2024-02-27T12:44:59.255" v="75" actId="1076"/>
          <ac:picMkLst>
            <pc:docMk/>
            <pc:sldMk cId="0" sldId="256"/>
            <ac:picMk id="5" creationId="{2F7C21E4-4B5D-0AA8-CE30-B5F2881C78C0}"/>
          </ac:picMkLst>
        </pc:picChg>
      </pc:sldChg>
      <pc:sldChg chg="addSp delSp modSp new mod modClrScheme chgLayout">
        <pc:chgData name="Sarawoot Kongyoung" userId="3c6e786b-6c74-44bb-b33c-0040d5d8c246" providerId="ADAL" clId="{94F7764D-44BB-4688-96E0-09751C7BB355}" dt="2024-02-27T13:29:45.634" v="391" actId="20577"/>
        <pc:sldMkLst>
          <pc:docMk/>
          <pc:sldMk cId="1261275901" sldId="257"/>
        </pc:sldMkLst>
        <pc:spChg chg="del mod ord">
          <ac:chgData name="Sarawoot Kongyoung" userId="3c6e786b-6c74-44bb-b33c-0040d5d8c246" providerId="ADAL" clId="{94F7764D-44BB-4688-96E0-09751C7BB355}" dt="2024-02-27T12:33:21.003" v="1" actId="700"/>
          <ac:spMkLst>
            <pc:docMk/>
            <pc:sldMk cId="1261275901" sldId="257"/>
            <ac:spMk id="2" creationId="{5E842EE9-3487-147F-5221-F1742DC37519}"/>
          </ac:spMkLst>
        </pc:spChg>
        <pc:spChg chg="del mod ord">
          <ac:chgData name="Sarawoot Kongyoung" userId="3c6e786b-6c74-44bb-b33c-0040d5d8c246" providerId="ADAL" clId="{94F7764D-44BB-4688-96E0-09751C7BB355}" dt="2024-02-27T12:33:21.003" v="1" actId="700"/>
          <ac:spMkLst>
            <pc:docMk/>
            <pc:sldMk cId="1261275901" sldId="257"/>
            <ac:spMk id="3" creationId="{889BAB78-B57B-7BC1-EF87-B4E673E03E33}"/>
          </ac:spMkLst>
        </pc:spChg>
        <pc:spChg chg="add del mod ord">
          <ac:chgData name="Sarawoot Kongyoung" userId="3c6e786b-6c74-44bb-b33c-0040d5d8c246" providerId="ADAL" clId="{94F7764D-44BB-4688-96E0-09751C7BB355}" dt="2024-02-27T12:33:25.583" v="2" actId="478"/>
          <ac:spMkLst>
            <pc:docMk/>
            <pc:sldMk cId="1261275901" sldId="257"/>
            <ac:spMk id="4" creationId="{E33ECDFA-C942-702E-DC4B-A61363FF140C}"/>
          </ac:spMkLst>
        </pc:spChg>
        <pc:spChg chg="add del mod ord">
          <ac:chgData name="Sarawoot Kongyoung" userId="3c6e786b-6c74-44bb-b33c-0040d5d8c246" providerId="ADAL" clId="{94F7764D-44BB-4688-96E0-09751C7BB355}" dt="2024-02-27T12:33:25.583" v="2" actId="478"/>
          <ac:spMkLst>
            <pc:docMk/>
            <pc:sldMk cId="1261275901" sldId="257"/>
            <ac:spMk id="5" creationId="{B2D6B3D2-1D61-5858-27D8-3610C2B6AB4E}"/>
          </ac:spMkLst>
        </pc:spChg>
        <pc:spChg chg="add mod">
          <ac:chgData name="Sarawoot Kongyoung" userId="3c6e786b-6c74-44bb-b33c-0040d5d8c246" providerId="ADAL" clId="{94F7764D-44BB-4688-96E0-09751C7BB355}" dt="2024-02-27T12:38:02.688" v="18" actId="20577"/>
          <ac:spMkLst>
            <pc:docMk/>
            <pc:sldMk cId="1261275901" sldId="257"/>
            <ac:spMk id="7" creationId="{793D33D1-A26B-AA5E-45FE-9B4410F6BD8C}"/>
          </ac:spMkLst>
        </pc:spChg>
        <pc:graphicFrameChg chg="add mod modGraphic">
          <ac:chgData name="Sarawoot Kongyoung" userId="3c6e786b-6c74-44bb-b33c-0040d5d8c246" providerId="ADAL" clId="{94F7764D-44BB-4688-96E0-09751C7BB355}" dt="2024-02-27T13:29:45.634" v="391" actId="20577"/>
          <ac:graphicFrameMkLst>
            <pc:docMk/>
            <pc:sldMk cId="1261275901" sldId="257"/>
            <ac:graphicFrameMk id="6" creationId="{E3778C24-8B65-3B95-9F9A-6C90A9B69732}"/>
          </ac:graphicFrameMkLst>
        </pc:graphicFrameChg>
      </pc:sldChg>
      <pc:sldChg chg="addSp delSp modSp new mod">
        <pc:chgData name="Sarawoot Kongyoung" userId="3c6e786b-6c74-44bb-b33c-0040d5d8c246" providerId="ADAL" clId="{94F7764D-44BB-4688-96E0-09751C7BB355}" dt="2024-02-28T00:38:46.195" v="671" actId="1076"/>
        <pc:sldMkLst>
          <pc:docMk/>
          <pc:sldMk cId="1081643740" sldId="258"/>
        </pc:sldMkLst>
        <pc:spChg chg="mod">
          <ac:chgData name="Sarawoot Kongyoung" userId="3c6e786b-6c74-44bb-b33c-0040d5d8c246" providerId="ADAL" clId="{94F7764D-44BB-4688-96E0-09751C7BB355}" dt="2024-02-27T13:01:14.769" v="81" actId="20577"/>
          <ac:spMkLst>
            <pc:docMk/>
            <pc:sldMk cId="1081643740" sldId="258"/>
            <ac:spMk id="2" creationId="{7B2653A9-D061-D763-C11A-DF3F10583CA8}"/>
          </ac:spMkLst>
        </pc:spChg>
        <pc:spChg chg="add del">
          <ac:chgData name="Sarawoot Kongyoung" userId="3c6e786b-6c74-44bb-b33c-0040d5d8c246" providerId="ADAL" clId="{94F7764D-44BB-4688-96E0-09751C7BB355}" dt="2024-02-27T13:04:03.923" v="86" actId="478"/>
          <ac:spMkLst>
            <pc:docMk/>
            <pc:sldMk cId="1081643740" sldId="258"/>
            <ac:spMk id="3" creationId="{E78219DC-6BF0-F265-0D99-4ACF93E8C182}"/>
          </ac:spMkLst>
        </pc:spChg>
        <pc:spChg chg="add mod">
          <ac:chgData name="Sarawoot Kongyoung" userId="3c6e786b-6c74-44bb-b33c-0040d5d8c246" providerId="ADAL" clId="{94F7764D-44BB-4688-96E0-09751C7BB355}" dt="2024-02-27T13:03:09.317" v="83"/>
          <ac:spMkLst>
            <pc:docMk/>
            <pc:sldMk cId="1081643740" sldId="258"/>
            <ac:spMk id="4" creationId="{8EA28E1C-4896-DB29-669C-C94F99F20624}"/>
          </ac:spMkLst>
        </pc:spChg>
        <pc:spChg chg="add">
          <ac:chgData name="Sarawoot Kongyoung" userId="3c6e786b-6c74-44bb-b33c-0040d5d8c246" providerId="ADAL" clId="{94F7764D-44BB-4688-96E0-09751C7BB355}" dt="2024-02-27T13:03:10.746" v="84"/>
          <ac:spMkLst>
            <pc:docMk/>
            <pc:sldMk cId="1081643740" sldId="258"/>
            <ac:spMk id="5" creationId="{57700916-41A8-F59B-7039-092A659C301C}"/>
          </ac:spMkLst>
        </pc:spChg>
        <pc:picChg chg="add mod">
          <ac:chgData name="Sarawoot Kongyoung" userId="3c6e786b-6c74-44bb-b33c-0040d5d8c246" providerId="ADAL" clId="{94F7764D-44BB-4688-96E0-09751C7BB355}" dt="2024-02-27T13:09:19.772" v="123" actId="1076"/>
          <ac:picMkLst>
            <pc:docMk/>
            <pc:sldMk cId="1081643740" sldId="258"/>
            <ac:picMk id="7" creationId="{FB5AEC64-3CBD-9B33-7A44-79A8C019F462}"/>
          </ac:picMkLst>
        </pc:picChg>
        <pc:picChg chg="add mod">
          <ac:chgData name="Sarawoot Kongyoung" userId="3c6e786b-6c74-44bb-b33c-0040d5d8c246" providerId="ADAL" clId="{94F7764D-44BB-4688-96E0-09751C7BB355}" dt="2024-02-28T00:38:46.195" v="671" actId="1076"/>
          <ac:picMkLst>
            <pc:docMk/>
            <pc:sldMk cId="1081643740" sldId="258"/>
            <ac:picMk id="9" creationId="{02F0ABA5-CEB1-D008-97FB-7DDE8D3B44CC}"/>
          </ac:picMkLst>
        </pc:picChg>
        <pc:picChg chg="add del mod">
          <ac:chgData name="Sarawoot Kongyoung" userId="3c6e786b-6c74-44bb-b33c-0040d5d8c246" providerId="ADAL" clId="{94F7764D-44BB-4688-96E0-09751C7BB355}" dt="2024-02-27T13:06:54.643" v="96" actId="478"/>
          <ac:picMkLst>
            <pc:docMk/>
            <pc:sldMk cId="1081643740" sldId="258"/>
            <ac:picMk id="2054" creationId="{2A49EF11-B575-987D-E37A-B4E499F68FDD}"/>
          </ac:picMkLst>
        </pc:picChg>
        <pc:picChg chg="add mod">
          <ac:chgData name="Sarawoot Kongyoung" userId="3c6e786b-6c74-44bb-b33c-0040d5d8c246" providerId="ADAL" clId="{94F7764D-44BB-4688-96E0-09751C7BB355}" dt="2024-02-27T13:09:16.708" v="121" actId="1076"/>
          <ac:picMkLst>
            <pc:docMk/>
            <pc:sldMk cId="1081643740" sldId="258"/>
            <ac:picMk id="2056" creationId="{9D829F7C-9D99-3A02-545D-BA59A08491D3}"/>
          </ac:picMkLst>
        </pc:picChg>
        <pc:picChg chg="add del mod">
          <ac:chgData name="Sarawoot Kongyoung" userId="3c6e786b-6c74-44bb-b33c-0040d5d8c246" providerId="ADAL" clId="{94F7764D-44BB-4688-96E0-09751C7BB355}" dt="2024-02-28T00:38:40.116" v="668" actId="478"/>
          <ac:picMkLst>
            <pc:docMk/>
            <pc:sldMk cId="1081643740" sldId="258"/>
            <ac:picMk id="2058" creationId="{61A621B4-C69E-DAAA-4A0D-4259478BADD6}"/>
          </ac:picMkLst>
        </pc:picChg>
        <pc:picChg chg="add mod">
          <ac:chgData name="Sarawoot Kongyoung" userId="3c6e786b-6c74-44bb-b33c-0040d5d8c246" providerId="ADAL" clId="{94F7764D-44BB-4688-96E0-09751C7BB355}" dt="2024-02-27T13:09:14.924" v="120" actId="1076"/>
          <ac:picMkLst>
            <pc:docMk/>
            <pc:sldMk cId="1081643740" sldId="258"/>
            <ac:picMk id="2060" creationId="{CA0F5CAD-6FB9-6BC6-E4B3-2E1DCD895010}"/>
          </ac:picMkLst>
        </pc:picChg>
      </pc:sldChg>
      <pc:sldChg chg="addSp delSp modSp new mod">
        <pc:chgData name="Sarawoot Kongyoung" userId="3c6e786b-6c74-44bb-b33c-0040d5d8c246" providerId="ADAL" clId="{94F7764D-44BB-4688-96E0-09751C7BB355}" dt="2024-02-27T13:17:51.019" v="299" actId="20577"/>
        <pc:sldMkLst>
          <pc:docMk/>
          <pc:sldMk cId="587811382" sldId="259"/>
        </pc:sldMkLst>
        <pc:spChg chg="mod">
          <ac:chgData name="Sarawoot Kongyoung" userId="3c6e786b-6c74-44bb-b33c-0040d5d8c246" providerId="ADAL" clId="{94F7764D-44BB-4688-96E0-09751C7BB355}" dt="2024-02-27T13:11:17.184" v="153" actId="20577"/>
          <ac:spMkLst>
            <pc:docMk/>
            <pc:sldMk cId="587811382" sldId="259"/>
            <ac:spMk id="2" creationId="{3563DA21-895D-EA1E-D436-EC6F09D89529}"/>
          </ac:spMkLst>
        </pc:spChg>
        <pc:spChg chg="del">
          <ac:chgData name="Sarawoot Kongyoung" userId="3c6e786b-6c74-44bb-b33c-0040d5d8c246" providerId="ADAL" clId="{94F7764D-44BB-4688-96E0-09751C7BB355}" dt="2024-02-27T13:11:50.306" v="156" actId="478"/>
          <ac:spMkLst>
            <pc:docMk/>
            <pc:sldMk cId="587811382" sldId="259"/>
            <ac:spMk id="3" creationId="{F4F730F6-F1E3-36D6-398C-4130B127D3F6}"/>
          </ac:spMkLst>
        </pc:spChg>
        <pc:graphicFrameChg chg="add mod modGraphic">
          <ac:chgData name="Sarawoot Kongyoung" userId="3c6e786b-6c74-44bb-b33c-0040d5d8c246" providerId="ADAL" clId="{94F7764D-44BB-4688-96E0-09751C7BB355}" dt="2024-02-27T13:17:51.019" v="299" actId="20577"/>
          <ac:graphicFrameMkLst>
            <pc:docMk/>
            <pc:sldMk cId="587811382" sldId="259"/>
            <ac:graphicFrameMk id="4" creationId="{9B39B5EA-4224-BBD2-E5D2-E376F2A3D853}"/>
          </ac:graphicFrameMkLst>
        </pc:graphicFrameChg>
        <pc:picChg chg="add mod">
          <ac:chgData name="Sarawoot Kongyoung" userId="3c6e786b-6c74-44bb-b33c-0040d5d8c246" providerId="ADAL" clId="{94F7764D-44BB-4688-96E0-09751C7BB355}" dt="2024-02-27T13:12:04.406" v="159"/>
          <ac:picMkLst>
            <pc:docMk/>
            <pc:sldMk cId="587811382" sldId="259"/>
            <ac:picMk id="5" creationId="{0F09086E-DCF8-963E-CA6A-B299D8019CEC}"/>
          </ac:picMkLst>
        </pc:picChg>
      </pc:sldChg>
      <pc:sldChg chg="addSp delSp modSp new mod">
        <pc:chgData name="Sarawoot Kongyoung" userId="3c6e786b-6c74-44bb-b33c-0040d5d8c246" providerId="ADAL" clId="{94F7764D-44BB-4688-96E0-09751C7BB355}" dt="2024-02-27T13:24:56.787" v="356" actId="207"/>
        <pc:sldMkLst>
          <pc:docMk/>
          <pc:sldMk cId="3694378554" sldId="260"/>
        </pc:sldMkLst>
        <pc:spChg chg="mod">
          <ac:chgData name="Sarawoot Kongyoung" userId="3c6e786b-6c74-44bb-b33c-0040d5d8c246" providerId="ADAL" clId="{94F7764D-44BB-4688-96E0-09751C7BB355}" dt="2024-02-27T13:18:50.802" v="314" actId="20577"/>
          <ac:spMkLst>
            <pc:docMk/>
            <pc:sldMk cId="3694378554" sldId="260"/>
            <ac:spMk id="2" creationId="{6652B72B-4D36-F451-C537-0D186ABF29DA}"/>
          </ac:spMkLst>
        </pc:spChg>
        <pc:spChg chg="del">
          <ac:chgData name="Sarawoot Kongyoung" userId="3c6e786b-6c74-44bb-b33c-0040d5d8c246" providerId="ADAL" clId="{94F7764D-44BB-4688-96E0-09751C7BB355}" dt="2024-02-27T13:19:29.524" v="316" actId="478"/>
          <ac:spMkLst>
            <pc:docMk/>
            <pc:sldMk cId="3694378554" sldId="260"/>
            <ac:spMk id="3" creationId="{484078DF-9732-15FA-E81D-ACA3AD676992}"/>
          </ac:spMkLst>
        </pc:spChg>
        <pc:spChg chg="add mod">
          <ac:chgData name="Sarawoot Kongyoung" userId="3c6e786b-6c74-44bb-b33c-0040d5d8c246" providerId="ADAL" clId="{94F7764D-44BB-4688-96E0-09751C7BB355}" dt="2024-02-27T13:24:56.787" v="356" actId="207"/>
          <ac:spMkLst>
            <pc:docMk/>
            <pc:sldMk cId="3694378554" sldId="260"/>
            <ac:spMk id="6" creationId="{52117D39-D52B-822F-71CA-B5B9E3D52A50}"/>
          </ac:spMkLst>
        </pc:spChg>
        <pc:graphicFrameChg chg="add mod modGraphic">
          <ac:chgData name="Sarawoot Kongyoung" userId="3c6e786b-6c74-44bb-b33c-0040d5d8c246" providerId="ADAL" clId="{94F7764D-44BB-4688-96E0-09751C7BB355}" dt="2024-02-27T13:22:38.198" v="335" actId="113"/>
          <ac:graphicFrameMkLst>
            <pc:docMk/>
            <pc:sldMk cId="3694378554" sldId="260"/>
            <ac:graphicFrameMk id="4" creationId="{068CC5A5-0EEF-44A9-6946-26DB0F10F843}"/>
          </ac:graphicFrameMkLst>
        </pc:graphicFrameChg>
      </pc:sldChg>
      <pc:sldChg chg="addSp delSp modSp new mod">
        <pc:chgData name="Sarawoot Kongyoung" userId="3c6e786b-6c74-44bb-b33c-0040d5d8c246" providerId="ADAL" clId="{94F7764D-44BB-4688-96E0-09751C7BB355}" dt="2024-02-27T13:26:33.568" v="374" actId="113"/>
        <pc:sldMkLst>
          <pc:docMk/>
          <pc:sldMk cId="3475878557" sldId="261"/>
        </pc:sldMkLst>
        <pc:spChg chg="mod">
          <ac:chgData name="Sarawoot Kongyoung" userId="3c6e786b-6c74-44bb-b33c-0040d5d8c246" providerId="ADAL" clId="{94F7764D-44BB-4688-96E0-09751C7BB355}" dt="2024-02-27T13:23:55.287" v="346" actId="1076"/>
          <ac:spMkLst>
            <pc:docMk/>
            <pc:sldMk cId="3475878557" sldId="261"/>
            <ac:spMk id="2" creationId="{365914E9-B8BE-BB66-B960-9C0BCED8D0AD}"/>
          </ac:spMkLst>
        </pc:spChg>
        <pc:spChg chg="del">
          <ac:chgData name="Sarawoot Kongyoung" userId="3c6e786b-6c74-44bb-b33c-0040d5d8c246" providerId="ADAL" clId="{94F7764D-44BB-4688-96E0-09751C7BB355}" dt="2024-02-27T13:23:30.041" v="341" actId="478"/>
          <ac:spMkLst>
            <pc:docMk/>
            <pc:sldMk cId="3475878557" sldId="261"/>
            <ac:spMk id="3" creationId="{D2BDD78D-B62F-AD12-A7B5-15A6A3570E8D}"/>
          </ac:spMkLst>
        </pc:spChg>
        <pc:spChg chg="add mod">
          <ac:chgData name="Sarawoot Kongyoung" userId="3c6e786b-6c74-44bb-b33c-0040d5d8c246" providerId="ADAL" clId="{94F7764D-44BB-4688-96E0-09751C7BB355}" dt="2024-02-27T13:24:50.638" v="354" actId="207"/>
          <ac:spMkLst>
            <pc:docMk/>
            <pc:sldMk cId="3475878557" sldId="261"/>
            <ac:spMk id="6" creationId="{E40DAC4E-FB35-DF24-60BA-5C75E5ADE768}"/>
          </ac:spMkLst>
        </pc:spChg>
        <pc:graphicFrameChg chg="add mod modGraphic">
          <ac:chgData name="Sarawoot Kongyoung" userId="3c6e786b-6c74-44bb-b33c-0040d5d8c246" providerId="ADAL" clId="{94F7764D-44BB-4688-96E0-09751C7BB355}" dt="2024-02-27T13:26:33.568" v="374" actId="113"/>
          <ac:graphicFrameMkLst>
            <pc:docMk/>
            <pc:sldMk cId="3475878557" sldId="261"/>
            <ac:graphicFrameMk id="4" creationId="{7E1C5D79-6CE3-7D3B-F202-BA1FE5E236C3}"/>
          </ac:graphicFrameMkLst>
        </pc:graphicFrameChg>
      </pc:sldChg>
      <pc:sldChg chg="addSp delSp modSp new mod">
        <pc:chgData name="Sarawoot Kongyoung" userId="3c6e786b-6c74-44bb-b33c-0040d5d8c246" providerId="ADAL" clId="{94F7764D-44BB-4688-96E0-09751C7BB355}" dt="2024-02-27T13:28:51.384" v="386" actId="207"/>
        <pc:sldMkLst>
          <pc:docMk/>
          <pc:sldMk cId="3360415210" sldId="262"/>
        </pc:sldMkLst>
        <pc:spChg chg="mod">
          <ac:chgData name="Sarawoot Kongyoung" userId="3c6e786b-6c74-44bb-b33c-0040d5d8c246" providerId="ADAL" clId="{94F7764D-44BB-4688-96E0-09751C7BB355}" dt="2024-02-27T13:26:42.557" v="376"/>
          <ac:spMkLst>
            <pc:docMk/>
            <pc:sldMk cId="3360415210" sldId="262"/>
            <ac:spMk id="2" creationId="{6D9DB0E1-5697-D207-F10A-36F23B96A696}"/>
          </ac:spMkLst>
        </pc:spChg>
        <pc:spChg chg="del">
          <ac:chgData name="Sarawoot Kongyoung" userId="3c6e786b-6c74-44bb-b33c-0040d5d8c246" providerId="ADAL" clId="{94F7764D-44BB-4688-96E0-09751C7BB355}" dt="2024-02-27T13:27:56.373" v="378" actId="478"/>
          <ac:spMkLst>
            <pc:docMk/>
            <pc:sldMk cId="3360415210" sldId="262"/>
            <ac:spMk id="3" creationId="{DB6D0A0D-0110-CE49-9726-BDA740D30C2F}"/>
          </ac:spMkLst>
        </pc:spChg>
        <pc:spChg chg="add mod">
          <ac:chgData name="Sarawoot Kongyoung" userId="3c6e786b-6c74-44bb-b33c-0040d5d8c246" providerId="ADAL" clId="{94F7764D-44BB-4688-96E0-09751C7BB355}" dt="2024-02-27T13:28:10.277" v="382" actId="207"/>
          <ac:spMkLst>
            <pc:docMk/>
            <pc:sldMk cId="3360415210" sldId="262"/>
            <ac:spMk id="6" creationId="{6ED8FDFA-FC99-875F-3580-E62D97E6B340}"/>
          </ac:spMkLst>
        </pc:spChg>
        <pc:graphicFrameChg chg="add mod modGraphic">
          <ac:chgData name="Sarawoot Kongyoung" userId="3c6e786b-6c74-44bb-b33c-0040d5d8c246" providerId="ADAL" clId="{94F7764D-44BB-4688-96E0-09751C7BB355}" dt="2024-02-27T13:28:51.384" v="386" actId="207"/>
          <ac:graphicFrameMkLst>
            <pc:docMk/>
            <pc:sldMk cId="3360415210" sldId="262"/>
            <ac:graphicFrameMk id="4" creationId="{B7264097-D59F-3F9C-540C-3ADEF549AAC5}"/>
          </ac:graphicFrameMkLst>
        </pc:graphicFrameChg>
      </pc:sldChg>
      <pc:sldChg chg="addSp modSp new mod">
        <pc:chgData name="Sarawoot Kongyoung" userId="3c6e786b-6c74-44bb-b33c-0040d5d8c246" providerId="ADAL" clId="{94F7764D-44BB-4688-96E0-09751C7BB355}" dt="2024-02-27T14:11:41.388" v="509" actId="13822"/>
        <pc:sldMkLst>
          <pc:docMk/>
          <pc:sldMk cId="3998298322" sldId="263"/>
        </pc:sldMkLst>
        <pc:spChg chg="mod">
          <ac:chgData name="Sarawoot Kongyoung" userId="3c6e786b-6c74-44bb-b33c-0040d5d8c246" providerId="ADAL" clId="{94F7764D-44BB-4688-96E0-09751C7BB355}" dt="2024-02-27T13:33:05.133" v="392" actId="6549"/>
          <ac:spMkLst>
            <pc:docMk/>
            <pc:sldMk cId="3998298322" sldId="263"/>
            <ac:spMk id="2" creationId="{3F5A315E-F81B-FA0B-6F96-1618BCB247AE}"/>
          </ac:spMkLst>
        </pc:spChg>
        <pc:spChg chg="mod">
          <ac:chgData name="Sarawoot Kongyoung" userId="3c6e786b-6c74-44bb-b33c-0040d5d8c246" providerId="ADAL" clId="{94F7764D-44BB-4688-96E0-09751C7BB355}" dt="2024-02-27T14:11:20.014" v="506" actId="1076"/>
          <ac:spMkLst>
            <pc:docMk/>
            <pc:sldMk cId="3998298322" sldId="263"/>
            <ac:spMk id="3" creationId="{0748C1DF-C241-90CC-5E9A-485000195E55}"/>
          </ac:spMkLst>
        </pc:spChg>
        <pc:spChg chg="add">
          <ac:chgData name="Sarawoot Kongyoung" userId="3c6e786b-6c74-44bb-b33c-0040d5d8c246" providerId="ADAL" clId="{94F7764D-44BB-4688-96E0-09751C7BB355}" dt="2024-02-27T14:05:05.841" v="405"/>
          <ac:spMkLst>
            <pc:docMk/>
            <pc:sldMk cId="3998298322" sldId="263"/>
            <ac:spMk id="4" creationId="{ABD4BB9A-9CEB-BE9B-2CB5-01DB4F4B4B4E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6" creationId="{6BC9B91E-3B2A-5B23-8B44-26A212884627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8" creationId="{7C886A64-5315-29B3-7A87-921D38ADC87C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10" creationId="{3F3DFADD-55A3-994F-9AFB-18A786F30E41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12" creationId="{13314BC1-8E76-9B92-1039-ECADC01B20D2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14" creationId="{FEDF465B-8BC4-51DA-E670-28B84DE11608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16" creationId="{AB2DB5CB-56E8-90A4-DD54-F303574C03B5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18" creationId="{3EA0C52D-428C-6129-B2C6-6999AD0CDFC0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20" creationId="{8BDEC002-A6FE-9637-54C6-A8DE1430BCE3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22" creationId="{CEE902EC-1DE1-56BD-ABA5-A63FAE96B9F4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24" creationId="{6038153A-F40F-826B-3169-332F2CA642D2}"/>
          </ac:spMkLst>
        </pc:spChg>
        <pc:spChg chg="add mod">
          <ac:chgData name="Sarawoot Kongyoung" userId="3c6e786b-6c74-44bb-b33c-0040d5d8c246" providerId="ADAL" clId="{94F7764D-44BB-4688-96E0-09751C7BB355}" dt="2024-02-27T14:11:08.125" v="504" actId="164"/>
          <ac:spMkLst>
            <pc:docMk/>
            <pc:sldMk cId="3998298322" sldId="263"/>
            <ac:spMk id="26" creationId="{F5D1338E-2D93-A961-F165-3B4099449104}"/>
          </ac:spMkLst>
        </pc:spChg>
        <pc:spChg chg="add mod">
          <ac:chgData name="Sarawoot Kongyoung" userId="3c6e786b-6c74-44bb-b33c-0040d5d8c246" providerId="ADAL" clId="{94F7764D-44BB-4688-96E0-09751C7BB355}" dt="2024-02-27T14:11:13.841" v="505" actId="1076"/>
          <ac:spMkLst>
            <pc:docMk/>
            <pc:sldMk cId="3998298322" sldId="263"/>
            <ac:spMk id="28" creationId="{10531994-311E-CBD7-93CA-FB70EB7EA897}"/>
          </ac:spMkLst>
        </pc:spChg>
        <pc:spChg chg="add mod">
          <ac:chgData name="Sarawoot Kongyoung" userId="3c6e786b-6c74-44bb-b33c-0040d5d8c246" providerId="ADAL" clId="{94F7764D-44BB-4688-96E0-09751C7BB355}" dt="2024-02-27T14:11:41.388" v="509" actId="13822"/>
          <ac:spMkLst>
            <pc:docMk/>
            <pc:sldMk cId="3998298322" sldId="263"/>
            <ac:spMk id="30" creationId="{6B684560-A658-783A-D3D8-F60136F9E9DD}"/>
          </ac:spMkLst>
        </pc:spChg>
        <pc:grpChg chg="add mod">
          <ac:chgData name="Sarawoot Kongyoung" userId="3c6e786b-6c74-44bb-b33c-0040d5d8c246" providerId="ADAL" clId="{94F7764D-44BB-4688-96E0-09751C7BB355}" dt="2024-02-27T14:11:08.125" v="504" actId="164"/>
          <ac:grpSpMkLst>
            <pc:docMk/>
            <pc:sldMk cId="3998298322" sldId="263"/>
            <ac:grpSpMk id="29" creationId="{62A28260-F805-CD1F-C929-6B812170BDCB}"/>
          </ac:grpSpMkLst>
        </pc:grpChg>
      </pc:sldChg>
      <pc:sldChg chg="modSp new mod">
        <pc:chgData name="Sarawoot Kongyoung" userId="3c6e786b-6c74-44bb-b33c-0040d5d8c246" providerId="ADAL" clId="{94F7764D-44BB-4688-96E0-09751C7BB355}" dt="2024-02-27T17:11:54.818" v="566" actId="1076"/>
        <pc:sldMkLst>
          <pc:docMk/>
          <pc:sldMk cId="828557486" sldId="264"/>
        </pc:sldMkLst>
        <pc:spChg chg="mod">
          <ac:chgData name="Sarawoot Kongyoung" userId="3c6e786b-6c74-44bb-b33c-0040d5d8c246" providerId="ADAL" clId="{94F7764D-44BB-4688-96E0-09751C7BB355}" dt="2024-02-27T14:24:10.724" v="529" actId="20577"/>
          <ac:spMkLst>
            <pc:docMk/>
            <pc:sldMk cId="828557486" sldId="264"/>
            <ac:spMk id="2" creationId="{9317FB47-5697-8444-9E66-36EF5BC3D68E}"/>
          </ac:spMkLst>
        </pc:spChg>
        <pc:spChg chg="mod">
          <ac:chgData name="Sarawoot Kongyoung" userId="3c6e786b-6c74-44bb-b33c-0040d5d8c246" providerId="ADAL" clId="{94F7764D-44BB-4688-96E0-09751C7BB355}" dt="2024-02-27T17:11:54.818" v="566" actId="1076"/>
          <ac:spMkLst>
            <pc:docMk/>
            <pc:sldMk cId="828557486" sldId="264"/>
            <ac:spMk id="3" creationId="{F2DEB4D6-F583-072E-79E5-CAD11EE5228E}"/>
          </ac:spMkLst>
        </pc:spChg>
      </pc:sldChg>
      <pc:sldChg chg="addSp delSp modSp new mod">
        <pc:chgData name="Sarawoot Kongyoung" userId="3c6e786b-6c74-44bb-b33c-0040d5d8c246" providerId="ADAL" clId="{94F7764D-44BB-4688-96E0-09751C7BB355}" dt="2024-02-27T17:30:48.082" v="639" actId="1076"/>
        <pc:sldMkLst>
          <pc:docMk/>
          <pc:sldMk cId="3286299762" sldId="265"/>
        </pc:sldMkLst>
        <pc:spChg chg="del mod">
          <ac:chgData name="Sarawoot Kongyoung" userId="3c6e786b-6c74-44bb-b33c-0040d5d8c246" providerId="ADAL" clId="{94F7764D-44BB-4688-96E0-09751C7BB355}" dt="2024-02-27T17:23:58.670" v="615" actId="478"/>
          <ac:spMkLst>
            <pc:docMk/>
            <pc:sldMk cId="3286299762" sldId="265"/>
            <ac:spMk id="2" creationId="{7169B4E6-3568-4745-0642-D996D4BB65ED}"/>
          </ac:spMkLst>
        </pc:spChg>
        <pc:spChg chg="del mod">
          <ac:chgData name="Sarawoot Kongyoung" userId="3c6e786b-6c74-44bb-b33c-0040d5d8c246" providerId="ADAL" clId="{94F7764D-44BB-4688-96E0-09751C7BB355}" dt="2024-02-27T17:23:58.670" v="615" actId="478"/>
          <ac:spMkLst>
            <pc:docMk/>
            <pc:sldMk cId="3286299762" sldId="265"/>
            <ac:spMk id="3" creationId="{F9AF9DEC-1E82-FE2C-9062-17F18267CCB9}"/>
          </ac:spMkLst>
        </pc:spChg>
        <pc:spChg chg="add del">
          <ac:chgData name="Sarawoot Kongyoung" userId="3c6e786b-6c74-44bb-b33c-0040d5d8c246" providerId="ADAL" clId="{94F7764D-44BB-4688-96E0-09751C7BB355}" dt="2024-02-27T17:11:11.141" v="533" actId="22"/>
          <ac:spMkLst>
            <pc:docMk/>
            <pc:sldMk cId="3286299762" sldId="265"/>
            <ac:spMk id="5" creationId="{DD69939B-A70C-1177-1E89-A4D11B8CBABB}"/>
          </ac:spMkLst>
        </pc:spChg>
        <pc:spChg chg="add mod">
          <ac:chgData name="Sarawoot Kongyoung" userId="3c6e786b-6c74-44bb-b33c-0040d5d8c246" providerId="ADAL" clId="{94F7764D-44BB-4688-96E0-09751C7BB355}" dt="2024-02-27T17:30:43.021" v="637" actId="20577"/>
          <ac:spMkLst>
            <pc:docMk/>
            <pc:sldMk cId="3286299762" sldId="265"/>
            <ac:spMk id="7" creationId="{4873AEC6-33BA-1EE1-0346-FE4EB32B7558}"/>
          </ac:spMkLst>
        </pc:spChg>
        <pc:spChg chg="add del mod">
          <ac:chgData name="Sarawoot Kongyoung" userId="3c6e786b-6c74-44bb-b33c-0040d5d8c246" providerId="ADAL" clId="{94F7764D-44BB-4688-96E0-09751C7BB355}" dt="2024-02-27T17:26:11.508" v="616" actId="478"/>
          <ac:spMkLst>
            <pc:docMk/>
            <pc:sldMk cId="3286299762" sldId="265"/>
            <ac:spMk id="9" creationId="{4CBCC6D1-A9F4-7986-1850-4C7DD16E9C91}"/>
          </ac:spMkLst>
        </pc:spChg>
        <pc:picChg chg="add mod">
          <ac:chgData name="Sarawoot Kongyoung" userId="3c6e786b-6c74-44bb-b33c-0040d5d8c246" providerId="ADAL" clId="{94F7764D-44BB-4688-96E0-09751C7BB355}" dt="2024-02-27T17:30:48.082" v="639" actId="1076"/>
          <ac:picMkLst>
            <pc:docMk/>
            <pc:sldMk cId="3286299762" sldId="265"/>
            <ac:picMk id="11" creationId="{3E644A0D-FAB4-D561-CBAD-3EF69D6DEF38}"/>
          </ac:picMkLst>
        </pc:picChg>
        <pc:picChg chg="add del mod">
          <ac:chgData name="Sarawoot Kongyoung" userId="3c6e786b-6c74-44bb-b33c-0040d5d8c246" providerId="ADAL" clId="{94F7764D-44BB-4688-96E0-09751C7BB355}" dt="2024-02-27T17:26:30.491" v="619" actId="478"/>
          <ac:picMkLst>
            <pc:docMk/>
            <pc:sldMk cId="3286299762" sldId="265"/>
            <ac:picMk id="11266" creationId="{E9A15BC0-CE93-DEB8-6B43-7D78B08FCAF3}"/>
          </ac:picMkLst>
        </pc:picChg>
      </pc:sldChg>
      <pc:sldChg chg="addSp delSp modSp new mod ord">
        <pc:chgData name="Sarawoot Kongyoung" userId="3c6e786b-6c74-44bb-b33c-0040d5d8c246" providerId="ADAL" clId="{94F7764D-44BB-4688-96E0-09751C7BB355}" dt="2024-02-27T17:21:23.098" v="613"/>
        <pc:sldMkLst>
          <pc:docMk/>
          <pc:sldMk cId="1799610073" sldId="266"/>
        </pc:sldMkLst>
        <pc:spChg chg="mod">
          <ac:chgData name="Sarawoot Kongyoung" userId="3c6e786b-6c74-44bb-b33c-0040d5d8c246" providerId="ADAL" clId="{94F7764D-44BB-4688-96E0-09751C7BB355}" dt="2024-02-27T17:14:22.542" v="570"/>
          <ac:spMkLst>
            <pc:docMk/>
            <pc:sldMk cId="1799610073" sldId="266"/>
            <ac:spMk id="2" creationId="{D3C1991D-9B8C-B8F2-542C-60762DC27278}"/>
          </ac:spMkLst>
        </pc:spChg>
        <pc:spChg chg="del">
          <ac:chgData name="Sarawoot Kongyoung" userId="3c6e786b-6c74-44bb-b33c-0040d5d8c246" providerId="ADAL" clId="{94F7764D-44BB-4688-96E0-09751C7BB355}" dt="2024-02-27T17:19:11" v="591" actId="478"/>
          <ac:spMkLst>
            <pc:docMk/>
            <pc:sldMk cId="1799610073" sldId="266"/>
            <ac:spMk id="3" creationId="{522A1806-030E-B5C6-CF76-E00D4127BD3F}"/>
          </ac:spMkLst>
        </pc:spChg>
        <pc:spChg chg="add mod">
          <ac:chgData name="Sarawoot Kongyoung" userId="3c6e786b-6c74-44bb-b33c-0040d5d8c246" providerId="ADAL" clId="{94F7764D-44BB-4688-96E0-09751C7BB355}" dt="2024-02-27T17:21:23.098" v="613"/>
          <ac:spMkLst>
            <pc:docMk/>
            <pc:sldMk cId="1799610073" sldId="266"/>
            <ac:spMk id="4" creationId="{A87DCBF8-A70C-3A4D-C294-61E8553A6293}"/>
          </ac:spMkLst>
        </pc:spChg>
        <pc:picChg chg="add del mod">
          <ac:chgData name="Sarawoot Kongyoung" userId="3c6e786b-6c74-44bb-b33c-0040d5d8c246" providerId="ADAL" clId="{94F7764D-44BB-4688-96E0-09751C7BB355}" dt="2024-02-27T17:19:07.059" v="590" actId="478"/>
          <ac:picMkLst>
            <pc:docMk/>
            <pc:sldMk cId="1799610073" sldId="266"/>
            <ac:picMk id="8194" creationId="{72E3829A-A817-BA72-63BB-920B42C8B66B}"/>
          </ac:picMkLst>
        </pc:picChg>
        <pc:picChg chg="add mod">
          <ac:chgData name="Sarawoot Kongyoung" userId="3c6e786b-6c74-44bb-b33c-0040d5d8c246" providerId="ADAL" clId="{94F7764D-44BB-4688-96E0-09751C7BB355}" dt="2024-02-27T17:19:29.791" v="597" actId="14100"/>
          <ac:picMkLst>
            <pc:docMk/>
            <pc:sldMk cId="1799610073" sldId="266"/>
            <ac:picMk id="8196" creationId="{28E24F08-F24F-A823-CDF6-750B84D6A487}"/>
          </ac:picMkLst>
        </pc:picChg>
      </pc:sldChg>
      <pc:sldChg chg="addSp delSp modSp add mod">
        <pc:chgData name="Sarawoot Kongyoung" userId="3c6e786b-6c74-44bb-b33c-0040d5d8c246" providerId="ADAL" clId="{94F7764D-44BB-4688-96E0-09751C7BB355}" dt="2024-02-27T17:21:16.738" v="611" actId="207"/>
        <pc:sldMkLst>
          <pc:docMk/>
          <pc:sldMk cId="1276884556" sldId="267"/>
        </pc:sldMkLst>
        <pc:spChg chg="del mod">
          <ac:chgData name="Sarawoot Kongyoung" userId="3c6e786b-6c74-44bb-b33c-0040d5d8c246" providerId="ADAL" clId="{94F7764D-44BB-4688-96E0-09751C7BB355}" dt="2024-02-27T17:16:50.502" v="581" actId="478"/>
          <ac:spMkLst>
            <pc:docMk/>
            <pc:sldMk cId="1276884556" sldId="267"/>
            <ac:spMk id="3" creationId="{33ED2589-72A8-6F9D-506A-9CF8CBEB6189}"/>
          </ac:spMkLst>
        </pc:spChg>
        <pc:spChg chg="add mod">
          <ac:chgData name="Sarawoot Kongyoung" userId="3c6e786b-6c74-44bb-b33c-0040d5d8c246" providerId="ADAL" clId="{94F7764D-44BB-4688-96E0-09751C7BB355}" dt="2024-02-27T17:21:16.738" v="611" actId="207"/>
          <ac:spMkLst>
            <pc:docMk/>
            <pc:sldMk cId="1276884556" sldId="267"/>
            <ac:spMk id="5" creationId="{18AAE7DF-011C-04F7-8302-37C998F34524}"/>
          </ac:spMkLst>
        </pc:spChg>
        <pc:picChg chg="del">
          <ac:chgData name="Sarawoot Kongyoung" userId="3c6e786b-6c74-44bb-b33c-0040d5d8c246" providerId="ADAL" clId="{94F7764D-44BB-4688-96E0-09751C7BB355}" dt="2024-02-27T17:16:39.942" v="578" actId="478"/>
          <ac:picMkLst>
            <pc:docMk/>
            <pc:sldMk cId="1276884556" sldId="267"/>
            <ac:picMk id="8194" creationId="{A627EB88-4C86-BE85-A65C-A9695C2BE677}"/>
          </ac:picMkLst>
        </pc:picChg>
        <pc:picChg chg="add del mod">
          <ac:chgData name="Sarawoot Kongyoung" userId="3c6e786b-6c74-44bb-b33c-0040d5d8c246" providerId="ADAL" clId="{94F7764D-44BB-4688-96E0-09751C7BB355}" dt="2024-02-27T17:17:10.475" v="583" actId="478"/>
          <ac:picMkLst>
            <pc:docMk/>
            <pc:sldMk cId="1276884556" sldId="267"/>
            <ac:picMk id="9218" creationId="{F04E03E6-BB71-FBD0-4BC8-9BC58B3172AC}"/>
          </ac:picMkLst>
        </pc:picChg>
        <pc:picChg chg="add mod">
          <ac:chgData name="Sarawoot Kongyoung" userId="3c6e786b-6c74-44bb-b33c-0040d5d8c246" providerId="ADAL" clId="{94F7764D-44BB-4688-96E0-09751C7BB355}" dt="2024-02-27T17:17:21.517" v="587" actId="14100"/>
          <ac:picMkLst>
            <pc:docMk/>
            <pc:sldMk cId="1276884556" sldId="267"/>
            <ac:picMk id="9220" creationId="{77915842-18A5-47FA-39F0-2AC299CA2478}"/>
          </ac:picMkLst>
        </pc:picChg>
      </pc:sldChg>
      <pc:sldChg chg="addSp modSp add">
        <pc:chgData name="Sarawoot Kongyoung" userId="3c6e786b-6c74-44bb-b33c-0040d5d8c246" providerId="ADAL" clId="{94F7764D-44BB-4688-96E0-09751C7BB355}" dt="2024-02-27T17:21:21.199" v="612"/>
        <pc:sldMkLst>
          <pc:docMk/>
          <pc:sldMk cId="1854566476" sldId="268"/>
        </pc:sldMkLst>
        <pc:spChg chg="add mod">
          <ac:chgData name="Sarawoot Kongyoung" userId="3c6e786b-6c74-44bb-b33c-0040d5d8c246" providerId="ADAL" clId="{94F7764D-44BB-4688-96E0-09751C7BB355}" dt="2024-02-27T17:21:21.199" v="612"/>
          <ac:spMkLst>
            <pc:docMk/>
            <pc:sldMk cId="1854566476" sldId="268"/>
            <ac:spMk id="3" creationId="{2037A0C4-3C3C-F4CB-7C5C-173DBCA18ABC}"/>
          </ac:spMkLst>
        </pc:spChg>
      </pc:sldChg>
      <pc:sldChg chg="addSp delSp modSp new mod">
        <pc:chgData name="Sarawoot Kongyoung" userId="3c6e786b-6c74-44bb-b33c-0040d5d8c246" providerId="ADAL" clId="{94F7764D-44BB-4688-96E0-09751C7BB355}" dt="2024-02-27T17:21:25.047" v="614"/>
        <pc:sldMkLst>
          <pc:docMk/>
          <pc:sldMk cId="2964890737" sldId="269"/>
        </pc:sldMkLst>
        <pc:spChg chg="mod">
          <ac:chgData name="Sarawoot Kongyoung" userId="3c6e786b-6c74-44bb-b33c-0040d5d8c246" providerId="ADAL" clId="{94F7764D-44BB-4688-96E0-09751C7BB355}" dt="2024-02-27T17:20:45.351" v="606" actId="20577"/>
          <ac:spMkLst>
            <pc:docMk/>
            <pc:sldMk cId="2964890737" sldId="269"/>
            <ac:spMk id="2" creationId="{443220E7-1307-9322-D798-68124D69506F}"/>
          </ac:spMkLst>
        </pc:spChg>
        <pc:spChg chg="del">
          <ac:chgData name="Sarawoot Kongyoung" userId="3c6e786b-6c74-44bb-b33c-0040d5d8c246" providerId="ADAL" clId="{94F7764D-44BB-4688-96E0-09751C7BB355}" dt="2024-02-27T17:20:27.165" v="599" actId="478"/>
          <ac:spMkLst>
            <pc:docMk/>
            <pc:sldMk cId="2964890737" sldId="269"/>
            <ac:spMk id="3" creationId="{E55D255B-B4FA-6527-E2D3-F0F55281F95B}"/>
          </ac:spMkLst>
        </pc:spChg>
        <pc:spChg chg="add mod">
          <ac:chgData name="Sarawoot Kongyoung" userId="3c6e786b-6c74-44bb-b33c-0040d5d8c246" providerId="ADAL" clId="{94F7764D-44BB-4688-96E0-09751C7BB355}" dt="2024-02-27T17:21:25.047" v="614"/>
          <ac:spMkLst>
            <pc:docMk/>
            <pc:sldMk cId="2964890737" sldId="269"/>
            <ac:spMk id="4" creationId="{AF3868A4-947E-1FA4-CF00-3D6962E2AD3F}"/>
          </ac:spMkLst>
        </pc:spChg>
        <pc:picChg chg="add mod">
          <ac:chgData name="Sarawoot Kongyoung" userId="3c6e786b-6c74-44bb-b33c-0040d5d8c246" providerId="ADAL" clId="{94F7764D-44BB-4688-96E0-09751C7BB355}" dt="2024-02-27T17:20:33.424" v="601" actId="1076"/>
          <ac:picMkLst>
            <pc:docMk/>
            <pc:sldMk cId="2964890737" sldId="269"/>
            <ac:picMk id="10242" creationId="{842E4502-9646-F0B1-731A-D5F0C1901190}"/>
          </ac:picMkLst>
        </pc:picChg>
      </pc:sldChg>
      <pc:sldChg chg="addSp delSp modSp new mod">
        <pc:chgData name="Sarawoot Kongyoung" userId="3c6e786b-6c74-44bb-b33c-0040d5d8c246" providerId="ADAL" clId="{94F7764D-44BB-4688-96E0-09751C7BB355}" dt="2024-02-27T17:31:34.951" v="651" actId="27636"/>
        <pc:sldMkLst>
          <pc:docMk/>
          <pc:sldMk cId="394107833" sldId="270"/>
        </pc:sldMkLst>
        <pc:spChg chg="mod">
          <ac:chgData name="Sarawoot Kongyoung" userId="3c6e786b-6c74-44bb-b33c-0040d5d8c246" providerId="ADAL" clId="{94F7764D-44BB-4688-96E0-09751C7BB355}" dt="2024-02-27T17:31:23.086" v="647" actId="20577"/>
          <ac:spMkLst>
            <pc:docMk/>
            <pc:sldMk cId="394107833" sldId="270"/>
            <ac:spMk id="2" creationId="{DFB2A5C6-F9A6-7A6F-EF8D-D84BA2F11EE3}"/>
          </ac:spMkLst>
        </pc:spChg>
        <pc:spChg chg="mod">
          <ac:chgData name="Sarawoot Kongyoung" userId="3c6e786b-6c74-44bb-b33c-0040d5d8c246" providerId="ADAL" clId="{94F7764D-44BB-4688-96E0-09751C7BB355}" dt="2024-02-27T17:31:34.951" v="651" actId="27636"/>
          <ac:spMkLst>
            <pc:docMk/>
            <pc:sldMk cId="394107833" sldId="270"/>
            <ac:spMk id="3" creationId="{C1D6ADFF-08BD-EBB2-6097-DD013CFF2011}"/>
          </ac:spMkLst>
        </pc:spChg>
        <pc:picChg chg="add del">
          <ac:chgData name="Sarawoot Kongyoung" userId="3c6e786b-6c74-44bb-b33c-0040d5d8c246" providerId="ADAL" clId="{94F7764D-44BB-4688-96E0-09751C7BB355}" dt="2024-02-27T17:31:16.519" v="642" actId="22"/>
          <ac:picMkLst>
            <pc:docMk/>
            <pc:sldMk cId="394107833" sldId="270"/>
            <ac:picMk id="5" creationId="{0C70A61F-9001-32BF-BE38-3BA7BD3D2617}"/>
          </ac:picMkLst>
        </pc:picChg>
      </pc:sldChg>
      <pc:sldChg chg="modSp new mod">
        <pc:chgData name="Sarawoot Kongyoung" userId="3c6e786b-6c74-44bb-b33c-0040d5d8c246" providerId="ADAL" clId="{94F7764D-44BB-4688-96E0-09751C7BB355}" dt="2024-02-27T17:31:57.885" v="661" actId="27636"/>
        <pc:sldMkLst>
          <pc:docMk/>
          <pc:sldMk cId="3443517292" sldId="271"/>
        </pc:sldMkLst>
        <pc:spChg chg="mod">
          <ac:chgData name="Sarawoot Kongyoung" userId="3c6e786b-6c74-44bb-b33c-0040d5d8c246" providerId="ADAL" clId="{94F7764D-44BB-4688-96E0-09751C7BB355}" dt="2024-02-27T17:31:45.616" v="657" actId="20577"/>
          <ac:spMkLst>
            <pc:docMk/>
            <pc:sldMk cId="3443517292" sldId="271"/>
            <ac:spMk id="2" creationId="{60400ACE-601E-7A1E-4EDA-002F80C2A100}"/>
          </ac:spMkLst>
        </pc:spChg>
        <pc:spChg chg="mod">
          <ac:chgData name="Sarawoot Kongyoung" userId="3c6e786b-6c74-44bb-b33c-0040d5d8c246" providerId="ADAL" clId="{94F7764D-44BB-4688-96E0-09751C7BB355}" dt="2024-02-27T17:31:57.885" v="661" actId="27636"/>
          <ac:spMkLst>
            <pc:docMk/>
            <pc:sldMk cId="3443517292" sldId="271"/>
            <ac:spMk id="3" creationId="{65A0C258-89F4-672E-4CB7-A0AFDF74FDCA}"/>
          </ac:spMkLst>
        </pc:spChg>
      </pc:sldChg>
      <pc:sldChg chg="modSp new mod">
        <pc:chgData name="Sarawoot Kongyoung" userId="3c6e786b-6c74-44bb-b33c-0040d5d8c246" providerId="ADAL" clId="{94F7764D-44BB-4688-96E0-09751C7BB355}" dt="2024-02-27T17:32:24.713" v="667" actId="20577"/>
        <pc:sldMkLst>
          <pc:docMk/>
          <pc:sldMk cId="2361706901" sldId="272"/>
        </pc:sldMkLst>
        <pc:spChg chg="mod">
          <ac:chgData name="Sarawoot Kongyoung" userId="3c6e786b-6c74-44bb-b33c-0040d5d8c246" providerId="ADAL" clId="{94F7764D-44BB-4688-96E0-09751C7BB355}" dt="2024-02-27T17:32:24.713" v="667" actId="20577"/>
          <ac:spMkLst>
            <pc:docMk/>
            <pc:sldMk cId="2361706901" sldId="272"/>
            <ac:spMk id="2" creationId="{766C1861-4F09-F3A6-CA30-186893D3548F}"/>
          </ac:spMkLst>
        </pc:spChg>
        <pc:spChg chg="mod">
          <ac:chgData name="Sarawoot Kongyoung" userId="3c6e786b-6c74-44bb-b33c-0040d5d8c246" providerId="ADAL" clId="{94F7764D-44BB-4688-96E0-09751C7BB355}" dt="2024-02-27T17:32:22.445" v="665" actId="21"/>
          <ac:spMkLst>
            <pc:docMk/>
            <pc:sldMk cId="2361706901" sldId="272"/>
            <ac:spMk id="3" creationId="{65378D1F-324B-2D80-3C67-4A43A3E387DC}"/>
          </ac:spMkLst>
        </pc:spChg>
      </pc:sldChg>
      <pc:sldChg chg="modSp new mod">
        <pc:chgData name="Sarawoot Kongyoung" userId="3c6e786b-6c74-44bb-b33c-0040d5d8c246" providerId="ADAL" clId="{94F7764D-44BB-4688-96E0-09751C7BB355}" dt="2024-02-28T01:04:26.384" v="690" actId="20577"/>
        <pc:sldMkLst>
          <pc:docMk/>
          <pc:sldMk cId="1687265694" sldId="273"/>
        </pc:sldMkLst>
        <pc:spChg chg="mod">
          <ac:chgData name="Sarawoot Kongyoung" userId="3c6e786b-6c74-44bb-b33c-0040d5d8c246" providerId="ADAL" clId="{94F7764D-44BB-4688-96E0-09751C7BB355}" dt="2024-02-28T01:04:26.384" v="690" actId="20577"/>
          <ac:spMkLst>
            <pc:docMk/>
            <pc:sldMk cId="1687265694" sldId="273"/>
            <ac:spMk id="3" creationId="{E6B2E2F0-C734-EF6D-F118-4F0199E86E71}"/>
          </ac:spMkLst>
        </pc:spChg>
      </pc:sldChg>
      <pc:sldChg chg="add del">
        <pc:chgData name="Sarawoot Kongyoung" userId="3c6e786b-6c74-44bb-b33c-0040d5d8c246" providerId="ADAL" clId="{94F7764D-44BB-4688-96E0-09751C7BB355}" dt="2024-02-28T01:01:26.849" v="676" actId="47"/>
        <pc:sldMkLst>
          <pc:docMk/>
          <pc:sldMk cId="259407253" sldId="274"/>
        </pc:sldMkLst>
      </pc:sldChg>
      <pc:sldChg chg="new del">
        <pc:chgData name="Sarawoot Kongyoung" userId="3c6e786b-6c74-44bb-b33c-0040d5d8c246" providerId="ADAL" clId="{94F7764D-44BB-4688-96E0-09751C7BB355}" dt="2024-02-28T01:01:42.751" v="679" actId="47"/>
        <pc:sldMkLst>
          <pc:docMk/>
          <pc:sldMk cId="3154971121" sldId="274"/>
        </pc:sldMkLst>
      </pc:sldChg>
      <pc:sldChg chg="addSp delSp modSp add mod">
        <pc:chgData name="Sarawoot Kongyoung" userId="3c6e786b-6c74-44bb-b33c-0040d5d8c246" providerId="ADAL" clId="{94F7764D-44BB-4688-96E0-09751C7BB355}" dt="2024-02-28T01:02:13.410" v="687" actId="14100"/>
        <pc:sldMkLst>
          <pc:docMk/>
          <pc:sldMk cId="2484485266" sldId="275"/>
        </pc:sldMkLst>
        <pc:spChg chg="mod">
          <ac:chgData name="Sarawoot Kongyoung" userId="3c6e786b-6c74-44bb-b33c-0040d5d8c246" providerId="ADAL" clId="{94F7764D-44BB-4688-96E0-09751C7BB355}" dt="2024-02-28T01:02:13.410" v="687" actId="14100"/>
          <ac:spMkLst>
            <pc:docMk/>
            <pc:sldMk cId="2484485266" sldId="275"/>
            <ac:spMk id="6" creationId="{CD00FAF0-55B5-2F90-0BE3-D968DD25AE7D}"/>
          </ac:spMkLst>
        </pc:spChg>
        <pc:graphicFrameChg chg="del">
          <ac:chgData name="Sarawoot Kongyoung" userId="3c6e786b-6c74-44bb-b33c-0040d5d8c246" providerId="ADAL" clId="{94F7764D-44BB-4688-96E0-09751C7BB355}" dt="2024-02-28T01:01:46.626" v="680" actId="478"/>
          <ac:graphicFrameMkLst>
            <pc:docMk/>
            <pc:sldMk cId="2484485266" sldId="275"/>
            <ac:graphicFrameMk id="4" creationId="{11B40705-E2F5-81D0-0BAB-CFC68FDF8C85}"/>
          </ac:graphicFrameMkLst>
        </pc:graphicFrameChg>
        <pc:picChg chg="add mod">
          <ac:chgData name="Sarawoot Kongyoung" userId="3c6e786b-6c74-44bb-b33c-0040d5d8c246" providerId="ADAL" clId="{94F7764D-44BB-4688-96E0-09751C7BB355}" dt="2024-02-28T01:02:00.928" v="684" actId="1076"/>
          <ac:picMkLst>
            <pc:docMk/>
            <pc:sldMk cId="2484485266" sldId="275"/>
            <ac:picMk id="13314" creationId="{C5178F6A-4DEC-FB15-73E5-8A2A78F7D2F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E343-D4EC-40B9-977F-D1A07BCCF4B0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h-TH"/>
        </a:p>
      </dgm:t>
    </dgm:pt>
    <dgm:pt modelId="{BD0768B9-66F8-4934-AB1C-266272C6FC9E}">
      <dgm:prSet phldrT="[Text]"/>
      <dgm:spPr/>
      <dgm:t>
        <a:bodyPr/>
        <a:lstStyle/>
        <a:p>
          <a:r>
            <a:rPr lang="en-US" dirty="0"/>
            <a:t>Pretraining</a:t>
          </a:r>
          <a:endParaRPr lang="th-TH" dirty="0"/>
        </a:p>
      </dgm:t>
    </dgm:pt>
    <dgm:pt modelId="{581BAA6E-8DE2-4F6E-926D-1CC53D569E98}" type="parTrans" cxnId="{62964461-C5F3-46B2-9C3F-96497393C4EF}">
      <dgm:prSet/>
      <dgm:spPr/>
      <dgm:t>
        <a:bodyPr/>
        <a:lstStyle/>
        <a:p>
          <a:endParaRPr lang="th-TH"/>
        </a:p>
      </dgm:t>
    </dgm:pt>
    <dgm:pt modelId="{134D7901-EA7E-43C0-9E17-4BD86ACBA622}" type="sibTrans" cxnId="{62964461-C5F3-46B2-9C3F-96497393C4EF}">
      <dgm:prSet/>
      <dgm:spPr/>
      <dgm:t>
        <a:bodyPr/>
        <a:lstStyle/>
        <a:p>
          <a:endParaRPr lang="th-TH"/>
        </a:p>
      </dgm:t>
    </dgm:pt>
    <dgm:pt modelId="{2EEBE74C-D6BC-45E3-8CB9-7765B7CD5AB1}">
      <dgm:prSet phldrT="[Text]" custT="1"/>
      <dgm:spPr/>
      <dgm:t>
        <a:bodyPr/>
        <a:lstStyle/>
        <a:p>
          <a:r>
            <a:rPr lang="th-TH" sz="1600" b="0" i="0" dirty="0"/>
            <a:t>เลือกโมเดลพื้นฐาน</a:t>
          </a:r>
          <a:endParaRPr lang="th-TH" sz="1600" dirty="0"/>
        </a:p>
      </dgm:t>
    </dgm:pt>
    <dgm:pt modelId="{A156ABEF-E49E-44CE-AC88-8ED430B0A154}" type="parTrans" cxnId="{B422B040-DCDF-4448-AAEC-DBDEFA4771AC}">
      <dgm:prSet/>
      <dgm:spPr/>
      <dgm:t>
        <a:bodyPr/>
        <a:lstStyle/>
        <a:p>
          <a:endParaRPr lang="th-TH"/>
        </a:p>
      </dgm:t>
    </dgm:pt>
    <dgm:pt modelId="{DDE03E5B-4599-4015-8B82-446331E9B08B}" type="sibTrans" cxnId="{B422B040-DCDF-4448-AAEC-DBDEFA4771AC}">
      <dgm:prSet/>
      <dgm:spPr/>
      <dgm:t>
        <a:bodyPr/>
        <a:lstStyle/>
        <a:p>
          <a:endParaRPr lang="th-TH"/>
        </a:p>
      </dgm:t>
    </dgm:pt>
    <dgm:pt modelId="{A18E5903-5805-439F-B273-86F8EC138F53}">
      <dgm:prSet phldrT="[Text]" custT="1"/>
      <dgm:spPr/>
      <dgm:t>
        <a:bodyPr/>
        <a:lstStyle/>
        <a:p>
          <a:r>
            <a:rPr lang="th-TH" sz="1600" b="0" i="0" dirty="0"/>
            <a:t>เตรียม </a:t>
          </a:r>
          <a:r>
            <a:rPr lang="en-US" sz="1600" b="0" i="0" dirty="0"/>
            <a:t>Tokenizer</a:t>
          </a:r>
          <a:endParaRPr lang="th-TH" sz="1600" dirty="0"/>
        </a:p>
      </dgm:t>
    </dgm:pt>
    <dgm:pt modelId="{5CBD45D3-B6E0-4054-8441-A40BD32D86FF}" type="parTrans" cxnId="{0E7B88B5-55A9-45DC-AD31-05B4FAAC3D01}">
      <dgm:prSet/>
      <dgm:spPr/>
      <dgm:t>
        <a:bodyPr/>
        <a:lstStyle/>
        <a:p>
          <a:endParaRPr lang="th-TH"/>
        </a:p>
      </dgm:t>
    </dgm:pt>
    <dgm:pt modelId="{B22A8EB0-FBED-4126-A3B0-2B55CFA4ED09}" type="sibTrans" cxnId="{0E7B88B5-55A9-45DC-AD31-05B4FAAC3D01}">
      <dgm:prSet/>
      <dgm:spPr/>
      <dgm:t>
        <a:bodyPr/>
        <a:lstStyle/>
        <a:p>
          <a:endParaRPr lang="th-TH"/>
        </a:p>
      </dgm:t>
    </dgm:pt>
    <dgm:pt modelId="{F3842C7B-515D-465C-8A5F-6D3A6BA4FD68}">
      <dgm:prSet phldrT="[Text]"/>
      <dgm:spPr/>
      <dgm:t>
        <a:bodyPr/>
        <a:lstStyle/>
        <a:p>
          <a:r>
            <a:rPr lang="en-TH" dirty="0"/>
            <a:t>Fine-Tuning</a:t>
          </a:r>
          <a:endParaRPr lang="th-TH" dirty="0"/>
        </a:p>
      </dgm:t>
    </dgm:pt>
    <dgm:pt modelId="{ACA90EBA-792F-4AFD-A1CF-5570E6FA2E01}" type="parTrans" cxnId="{52C0C420-0549-462A-A639-E6D10F2B601E}">
      <dgm:prSet/>
      <dgm:spPr/>
      <dgm:t>
        <a:bodyPr/>
        <a:lstStyle/>
        <a:p>
          <a:endParaRPr lang="th-TH"/>
        </a:p>
      </dgm:t>
    </dgm:pt>
    <dgm:pt modelId="{77E1866E-CD67-46B5-9C88-254D07B2E060}" type="sibTrans" cxnId="{52C0C420-0549-462A-A639-E6D10F2B601E}">
      <dgm:prSet/>
      <dgm:spPr/>
      <dgm:t>
        <a:bodyPr/>
        <a:lstStyle/>
        <a:p>
          <a:endParaRPr lang="th-TH"/>
        </a:p>
      </dgm:t>
    </dgm:pt>
    <dgm:pt modelId="{35267D7D-C09E-42CE-8FA4-35B9E1810DF6}">
      <dgm:prSet phldrT="[Text]" custT="1"/>
      <dgm:spPr/>
      <dgm:t>
        <a:bodyPr/>
        <a:lstStyle/>
        <a:p>
          <a:r>
            <a:rPr lang="th-TH" sz="1600" b="0" i="0" dirty="0"/>
            <a:t>การปรับปรุงโมเดล (</a:t>
          </a:r>
          <a:r>
            <a:rPr lang="en-US" sz="1600" b="0" i="0" dirty="0"/>
            <a:t>fine-tuning)</a:t>
          </a:r>
          <a:endParaRPr lang="th-TH" sz="1600" dirty="0"/>
        </a:p>
      </dgm:t>
    </dgm:pt>
    <dgm:pt modelId="{F12679CF-D420-48B7-94E1-5E7329195112}" type="parTrans" cxnId="{B7653F51-3655-4C99-849C-113267A23517}">
      <dgm:prSet/>
      <dgm:spPr/>
      <dgm:t>
        <a:bodyPr/>
        <a:lstStyle/>
        <a:p>
          <a:endParaRPr lang="th-TH"/>
        </a:p>
      </dgm:t>
    </dgm:pt>
    <dgm:pt modelId="{20991DCD-F3B3-4BA4-AB5A-5B09E8DE523B}" type="sibTrans" cxnId="{B7653F51-3655-4C99-849C-113267A23517}">
      <dgm:prSet/>
      <dgm:spPr/>
      <dgm:t>
        <a:bodyPr/>
        <a:lstStyle/>
        <a:p>
          <a:endParaRPr lang="th-TH"/>
        </a:p>
      </dgm:t>
    </dgm:pt>
    <dgm:pt modelId="{DB12B24C-0945-46B6-8234-4452C212023E}">
      <dgm:prSet phldrT="[Text]" custT="1"/>
      <dgm:spPr/>
      <dgm:t>
        <a:bodyPr/>
        <a:lstStyle/>
        <a:p>
          <a:r>
            <a:rPr lang="en-GB" sz="1600" dirty="0"/>
            <a:t>Reasoning</a:t>
          </a:r>
          <a:endParaRPr lang="th-TH" sz="1600" dirty="0"/>
        </a:p>
      </dgm:t>
    </dgm:pt>
    <dgm:pt modelId="{71E2983A-7576-4A11-9A2A-F157FB2515E1}" type="parTrans" cxnId="{D4FB5A58-05A5-4EC7-B821-4AEFFDB5D14B}">
      <dgm:prSet/>
      <dgm:spPr/>
      <dgm:t>
        <a:bodyPr/>
        <a:lstStyle/>
        <a:p>
          <a:endParaRPr lang="th-TH"/>
        </a:p>
      </dgm:t>
    </dgm:pt>
    <dgm:pt modelId="{E3CC0851-4DE2-4F44-9F61-12A19D06BDBF}" type="sibTrans" cxnId="{D4FB5A58-05A5-4EC7-B821-4AEFFDB5D14B}">
      <dgm:prSet/>
      <dgm:spPr/>
      <dgm:t>
        <a:bodyPr/>
        <a:lstStyle/>
        <a:p>
          <a:endParaRPr lang="th-TH"/>
        </a:p>
      </dgm:t>
    </dgm:pt>
    <dgm:pt modelId="{3190C79B-0E56-492F-927C-39F170A185B1}">
      <dgm:prSet phldrT="[Text]" custT="1"/>
      <dgm:spPr/>
      <dgm:t>
        <a:bodyPr/>
        <a:lstStyle/>
        <a:p>
          <a:r>
            <a:rPr lang="en-GB" sz="1600" dirty="0"/>
            <a:t>Multi-Turn</a:t>
          </a:r>
          <a:endParaRPr lang="th-TH" sz="1600" dirty="0"/>
        </a:p>
      </dgm:t>
    </dgm:pt>
    <dgm:pt modelId="{D90D94FD-C463-4F0E-AE0D-E72ED65F330C}" type="parTrans" cxnId="{CE5BFDB1-0BEB-44C3-93D5-DD6B254A4D31}">
      <dgm:prSet/>
      <dgm:spPr/>
      <dgm:t>
        <a:bodyPr/>
        <a:lstStyle/>
        <a:p>
          <a:endParaRPr lang="th-TH"/>
        </a:p>
      </dgm:t>
    </dgm:pt>
    <dgm:pt modelId="{3E25F367-E030-469E-8C8A-3D54A455A6D4}" type="sibTrans" cxnId="{CE5BFDB1-0BEB-44C3-93D5-DD6B254A4D31}">
      <dgm:prSet/>
      <dgm:spPr/>
      <dgm:t>
        <a:bodyPr/>
        <a:lstStyle/>
        <a:p>
          <a:endParaRPr lang="th-TH"/>
        </a:p>
      </dgm:t>
    </dgm:pt>
    <dgm:pt modelId="{9955E03B-0F88-4E8E-9596-C7A09AF5CB9E}">
      <dgm:prSet phldrT="[Text]"/>
      <dgm:spPr/>
      <dgm:t>
        <a:bodyPr/>
        <a:lstStyle/>
        <a:p>
          <a:r>
            <a:rPr lang="en-GB" dirty="0"/>
            <a:t>Evaluation</a:t>
          </a:r>
          <a:endParaRPr lang="th-TH" dirty="0"/>
        </a:p>
      </dgm:t>
    </dgm:pt>
    <dgm:pt modelId="{6A6FE6BC-DC65-4233-9557-91C6A6F471D3}" type="parTrans" cxnId="{AF708812-10E0-44D1-B8AA-6D9EC5B5DC18}">
      <dgm:prSet/>
      <dgm:spPr/>
      <dgm:t>
        <a:bodyPr/>
        <a:lstStyle/>
        <a:p>
          <a:endParaRPr lang="th-TH"/>
        </a:p>
      </dgm:t>
    </dgm:pt>
    <dgm:pt modelId="{084BA3CA-9B30-4E25-8B89-282766783D3D}" type="sibTrans" cxnId="{AF708812-10E0-44D1-B8AA-6D9EC5B5DC18}">
      <dgm:prSet/>
      <dgm:spPr/>
      <dgm:t>
        <a:bodyPr/>
        <a:lstStyle/>
        <a:p>
          <a:endParaRPr lang="th-TH"/>
        </a:p>
      </dgm:t>
    </dgm:pt>
    <dgm:pt modelId="{731A340C-A03C-448F-A652-BB81A49B33D8}">
      <dgm:prSet phldrT="[Text]" custT="1"/>
      <dgm:spPr/>
      <dgm:t>
        <a:bodyPr/>
        <a:lstStyle/>
        <a:p>
          <a:r>
            <a:rPr lang="th-TH" sz="1800" b="0" i="0" dirty="0"/>
            <a:t>การทดสอบและปรับปรุงข้อมูล (</a:t>
          </a:r>
          <a:r>
            <a:rPr lang="en-US" sz="1800" b="0" i="0" dirty="0"/>
            <a:t>Evaluation)</a:t>
          </a:r>
          <a:endParaRPr lang="th-TH" sz="1800" dirty="0"/>
        </a:p>
      </dgm:t>
    </dgm:pt>
    <dgm:pt modelId="{E973E6D6-0B89-4A1E-AE6B-88B04F16DE02}" type="parTrans" cxnId="{6C85736F-9CA5-4C86-8275-44741CA29A74}">
      <dgm:prSet/>
      <dgm:spPr/>
      <dgm:t>
        <a:bodyPr/>
        <a:lstStyle/>
        <a:p>
          <a:endParaRPr lang="th-TH"/>
        </a:p>
      </dgm:t>
    </dgm:pt>
    <dgm:pt modelId="{660BD1AF-A7DB-4A3F-9F4A-4B3532A750E5}" type="sibTrans" cxnId="{6C85736F-9CA5-4C86-8275-44741CA29A74}">
      <dgm:prSet/>
      <dgm:spPr/>
      <dgm:t>
        <a:bodyPr/>
        <a:lstStyle/>
        <a:p>
          <a:endParaRPr lang="th-TH"/>
        </a:p>
      </dgm:t>
    </dgm:pt>
    <dgm:pt modelId="{D3CDE2E7-D4AC-4DD2-B1FE-75C671FE0BC5}">
      <dgm:prSet phldrT="[Text]" custT="1"/>
      <dgm:spPr/>
      <dgm:t>
        <a:bodyPr/>
        <a:lstStyle/>
        <a:p>
          <a:r>
            <a:rPr lang="th-TH" sz="1600" b="0" i="0" dirty="0"/>
            <a:t>ฝึกฝนโมเดล</a:t>
          </a:r>
          <a:endParaRPr lang="th-TH" sz="1600" dirty="0"/>
        </a:p>
      </dgm:t>
    </dgm:pt>
    <dgm:pt modelId="{A8C53751-3A61-4B2A-85AF-373783C6901E}" type="parTrans" cxnId="{C8059C58-58DB-415C-94D5-9BDBF672B774}">
      <dgm:prSet/>
      <dgm:spPr/>
      <dgm:t>
        <a:bodyPr/>
        <a:lstStyle/>
        <a:p>
          <a:endParaRPr lang="th-TH"/>
        </a:p>
      </dgm:t>
    </dgm:pt>
    <dgm:pt modelId="{F776E1DB-9A2A-47D1-8873-ABD622FE0E08}" type="sibTrans" cxnId="{C8059C58-58DB-415C-94D5-9BDBF672B774}">
      <dgm:prSet/>
      <dgm:spPr/>
      <dgm:t>
        <a:bodyPr/>
        <a:lstStyle/>
        <a:p>
          <a:endParaRPr lang="th-TH"/>
        </a:p>
      </dgm:t>
    </dgm:pt>
    <dgm:pt modelId="{C64922D6-D973-472C-A577-A5DDB583F151}">
      <dgm:prSet phldrT="[Text]" custT="1"/>
      <dgm:spPr/>
      <dgm:t>
        <a:bodyPr/>
        <a:lstStyle/>
        <a:p>
          <a:r>
            <a:rPr lang="th-TH" sz="1600" b="0" i="0" dirty="0"/>
            <a:t>ปรับแต่งพารามิเตอร์</a:t>
          </a:r>
          <a:endParaRPr lang="th-TH" sz="1600" dirty="0"/>
        </a:p>
      </dgm:t>
    </dgm:pt>
    <dgm:pt modelId="{923F947A-F2AE-4C7A-B42A-81A074585727}" type="parTrans" cxnId="{184F3834-4D73-4BA1-8516-27AEA1C0B5BF}">
      <dgm:prSet/>
      <dgm:spPr/>
      <dgm:t>
        <a:bodyPr/>
        <a:lstStyle/>
        <a:p>
          <a:endParaRPr lang="th-TH"/>
        </a:p>
      </dgm:t>
    </dgm:pt>
    <dgm:pt modelId="{D44E6296-98B8-4CFF-AFC1-E8ACE34DD253}" type="sibTrans" cxnId="{184F3834-4D73-4BA1-8516-27AEA1C0B5BF}">
      <dgm:prSet/>
      <dgm:spPr/>
      <dgm:t>
        <a:bodyPr/>
        <a:lstStyle/>
        <a:p>
          <a:endParaRPr lang="th-TH"/>
        </a:p>
      </dgm:t>
    </dgm:pt>
    <dgm:pt modelId="{D8B78DA7-FF49-4730-914C-5EDAD0BCDE9C}">
      <dgm:prSet phldrT="[Text]" custT="1"/>
      <dgm:spPr/>
      <dgm:t>
        <a:bodyPr/>
        <a:lstStyle/>
        <a:p>
          <a:r>
            <a:rPr lang="th-TH" sz="1600" b="0" i="0" dirty="0"/>
            <a:t>ประเมิณความถูกต้องของโมเดลเบื้องต้น</a:t>
          </a:r>
          <a:endParaRPr lang="th-TH" sz="1600" dirty="0"/>
        </a:p>
      </dgm:t>
    </dgm:pt>
    <dgm:pt modelId="{6916F7A4-AF7F-43C9-BFCE-13EB897AFD05}" type="parTrans" cxnId="{20546CE5-3384-4EE0-A4B5-C96104772212}">
      <dgm:prSet/>
      <dgm:spPr/>
      <dgm:t>
        <a:bodyPr/>
        <a:lstStyle/>
        <a:p>
          <a:endParaRPr lang="th-TH"/>
        </a:p>
      </dgm:t>
    </dgm:pt>
    <dgm:pt modelId="{6C4698F1-C626-4D4E-9AD2-047BD5499E19}" type="sibTrans" cxnId="{20546CE5-3384-4EE0-A4B5-C96104772212}">
      <dgm:prSet/>
      <dgm:spPr/>
      <dgm:t>
        <a:bodyPr/>
        <a:lstStyle/>
        <a:p>
          <a:endParaRPr lang="th-TH"/>
        </a:p>
      </dgm:t>
    </dgm:pt>
    <dgm:pt modelId="{4BFB79D5-D70D-4447-AB42-D2E2B78A7A63}" type="pres">
      <dgm:prSet presAssocID="{EFD2E343-D4EC-40B9-977F-D1A07BCCF4B0}" presName="Name0" presStyleCnt="0">
        <dgm:presLayoutVars>
          <dgm:dir/>
          <dgm:animLvl val="lvl"/>
          <dgm:resizeHandles val="exact"/>
        </dgm:presLayoutVars>
      </dgm:prSet>
      <dgm:spPr/>
    </dgm:pt>
    <dgm:pt modelId="{DFFFA067-04D3-41CC-8F08-678F37B5CDE0}" type="pres">
      <dgm:prSet presAssocID="{EFD2E343-D4EC-40B9-977F-D1A07BCCF4B0}" presName="tSp" presStyleCnt="0"/>
      <dgm:spPr/>
    </dgm:pt>
    <dgm:pt modelId="{E87D2887-F9B2-4736-AEBE-00ECB2FA9DF3}" type="pres">
      <dgm:prSet presAssocID="{EFD2E343-D4EC-40B9-977F-D1A07BCCF4B0}" presName="bSp" presStyleCnt="0"/>
      <dgm:spPr/>
    </dgm:pt>
    <dgm:pt modelId="{EA4B934A-EA62-4DC4-A375-76BBBC2FAB5C}" type="pres">
      <dgm:prSet presAssocID="{EFD2E343-D4EC-40B9-977F-D1A07BCCF4B0}" presName="process" presStyleCnt="0"/>
      <dgm:spPr/>
    </dgm:pt>
    <dgm:pt modelId="{A29A216C-6924-4929-BC68-AC6B1F15114E}" type="pres">
      <dgm:prSet presAssocID="{BD0768B9-66F8-4934-AB1C-266272C6FC9E}" presName="composite1" presStyleCnt="0"/>
      <dgm:spPr/>
    </dgm:pt>
    <dgm:pt modelId="{B588BD6B-957D-4C50-AB9F-FD14CDA30407}" type="pres">
      <dgm:prSet presAssocID="{BD0768B9-66F8-4934-AB1C-266272C6FC9E}" presName="dummyNode1" presStyleLbl="node1" presStyleIdx="0" presStyleCnt="3"/>
      <dgm:spPr/>
    </dgm:pt>
    <dgm:pt modelId="{BD2FA1EA-4B86-4DE9-A4DD-1BB0D877A186}" type="pres">
      <dgm:prSet presAssocID="{BD0768B9-66F8-4934-AB1C-266272C6FC9E}" presName="childNode1" presStyleLbl="bgAcc1" presStyleIdx="0" presStyleCnt="3" custScaleX="144464" custScaleY="153574">
        <dgm:presLayoutVars>
          <dgm:bulletEnabled val="1"/>
        </dgm:presLayoutVars>
      </dgm:prSet>
      <dgm:spPr/>
    </dgm:pt>
    <dgm:pt modelId="{E888C938-9001-4DD7-A5D2-B6464CB37A22}" type="pres">
      <dgm:prSet presAssocID="{BD0768B9-66F8-4934-AB1C-266272C6FC9E}" presName="childNode1tx" presStyleLbl="bgAcc1" presStyleIdx="0" presStyleCnt="3">
        <dgm:presLayoutVars>
          <dgm:bulletEnabled val="1"/>
        </dgm:presLayoutVars>
      </dgm:prSet>
      <dgm:spPr/>
    </dgm:pt>
    <dgm:pt modelId="{B4993D57-394F-46C9-BF56-367C7E9DEEBF}" type="pres">
      <dgm:prSet presAssocID="{BD0768B9-66F8-4934-AB1C-266272C6FC9E}" presName="parentNode1" presStyleLbl="node1" presStyleIdx="0" presStyleCnt="3" custLinFactNeighborX="-2075" custLinFactNeighborY="40004">
        <dgm:presLayoutVars>
          <dgm:chMax val="1"/>
          <dgm:bulletEnabled val="1"/>
        </dgm:presLayoutVars>
      </dgm:prSet>
      <dgm:spPr/>
    </dgm:pt>
    <dgm:pt modelId="{5ED552D5-25C9-4535-9D83-15DD04DF34C1}" type="pres">
      <dgm:prSet presAssocID="{BD0768B9-66F8-4934-AB1C-266272C6FC9E}" presName="connSite1" presStyleCnt="0"/>
      <dgm:spPr/>
    </dgm:pt>
    <dgm:pt modelId="{3221232C-7F42-4400-94F9-B80990804E6D}" type="pres">
      <dgm:prSet presAssocID="{134D7901-EA7E-43C0-9E17-4BD86ACBA622}" presName="Name9" presStyleLbl="sibTrans2D1" presStyleIdx="0" presStyleCnt="2"/>
      <dgm:spPr/>
    </dgm:pt>
    <dgm:pt modelId="{F5AECE13-9DDF-4FF9-944B-5934A2AAC133}" type="pres">
      <dgm:prSet presAssocID="{F3842C7B-515D-465C-8A5F-6D3A6BA4FD68}" presName="composite2" presStyleCnt="0"/>
      <dgm:spPr/>
    </dgm:pt>
    <dgm:pt modelId="{20A3A69B-62E9-40E4-9BB5-9DB913156750}" type="pres">
      <dgm:prSet presAssocID="{F3842C7B-515D-465C-8A5F-6D3A6BA4FD68}" presName="dummyNode2" presStyleLbl="node1" presStyleIdx="0" presStyleCnt="3"/>
      <dgm:spPr/>
    </dgm:pt>
    <dgm:pt modelId="{2C46FC5F-721C-4E6F-A097-07CC2F7763AA}" type="pres">
      <dgm:prSet presAssocID="{F3842C7B-515D-465C-8A5F-6D3A6BA4FD68}" presName="childNode2" presStyleLbl="bgAcc1" presStyleIdx="1" presStyleCnt="3" custScaleX="172326">
        <dgm:presLayoutVars>
          <dgm:bulletEnabled val="1"/>
        </dgm:presLayoutVars>
      </dgm:prSet>
      <dgm:spPr/>
    </dgm:pt>
    <dgm:pt modelId="{4E1E7156-FBF6-45E1-AB4E-3C1461F3FD6C}" type="pres">
      <dgm:prSet presAssocID="{F3842C7B-515D-465C-8A5F-6D3A6BA4FD68}" presName="childNode2tx" presStyleLbl="bgAcc1" presStyleIdx="1" presStyleCnt="3">
        <dgm:presLayoutVars>
          <dgm:bulletEnabled val="1"/>
        </dgm:presLayoutVars>
      </dgm:prSet>
      <dgm:spPr/>
    </dgm:pt>
    <dgm:pt modelId="{305D7FA0-B543-4493-8A55-B3DA7B560F37}" type="pres">
      <dgm:prSet presAssocID="{F3842C7B-515D-465C-8A5F-6D3A6BA4FD68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39DD5E3-152A-430B-8592-BEDEF89556D0}" type="pres">
      <dgm:prSet presAssocID="{F3842C7B-515D-465C-8A5F-6D3A6BA4FD68}" presName="connSite2" presStyleCnt="0"/>
      <dgm:spPr/>
    </dgm:pt>
    <dgm:pt modelId="{DB436B36-F8A7-4B06-9D1A-34774FE48410}" type="pres">
      <dgm:prSet presAssocID="{77E1866E-CD67-46B5-9C88-254D07B2E060}" presName="Name18" presStyleLbl="sibTrans2D1" presStyleIdx="1" presStyleCnt="2"/>
      <dgm:spPr/>
    </dgm:pt>
    <dgm:pt modelId="{F629DC76-62EB-4AFC-8724-F372742D0F3E}" type="pres">
      <dgm:prSet presAssocID="{9955E03B-0F88-4E8E-9596-C7A09AF5CB9E}" presName="composite1" presStyleCnt="0"/>
      <dgm:spPr/>
    </dgm:pt>
    <dgm:pt modelId="{CD9258C0-8B9A-4084-8A07-AB882E346AA8}" type="pres">
      <dgm:prSet presAssocID="{9955E03B-0F88-4E8E-9596-C7A09AF5CB9E}" presName="dummyNode1" presStyleLbl="node1" presStyleIdx="1" presStyleCnt="3"/>
      <dgm:spPr/>
    </dgm:pt>
    <dgm:pt modelId="{B74D2759-EABF-477E-A80C-E3388AE0E819}" type="pres">
      <dgm:prSet presAssocID="{9955E03B-0F88-4E8E-9596-C7A09AF5CB9E}" presName="childNode1" presStyleLbl="bgAcc1" presStyleIdx="2" presStyleCnt="3">
        <dgm:presLayoutVars>
          <dgm:bulletEnabled val="1"/>
        </dgm:presLayoutVars>
      </dgm:prSet>
      <dgm:spPr/>
    </dgm:pt>
    <dgm:pt modelId="{83509DF7-E839-4F50-83C2-C3B96C5DCFAB}" type="pres">
      <dgm:prSet presAssocID="{9955E03B-0F88-4E8E-9596-C7A09AF5CB9E}" presName="childNode1tx" presStyleLbl="bgAcc1" presStyleIdx="2" presStyleCnt="3">
        <dgm:presLayoutVars>
          <dgm:bulletEnabled val="1"/>
        </dgm:presLayoutVars>
      </dgm:prSet>
      <dgm:spPr/>
    </dgm:pt>
    <dgm:pt modelId="{B30EF01E-44C1-4FD3-B547-6F8C3F9322E7}" type="pres">
      <dgm:prSet presAssocID="{9955E03B-0F88-4E8E-9596-C7A09AF5CB9E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BAEE50-7453-422F-9D1D-0A49CB3735F5}" type="pres">
      <dgm:prSet presAssocID="{9955E03B-0F88-4E8E-9596-C7A09AF5CB9E}" presName="connSite1" presStyleCnt="0"/>
      <dgm:spPr/>
    </dgm:pt>
  </dgm:ptLst>
  <dgm:cxnLst>
    <dgm:cxn modelId="{F518A20D-816D-4300-81BE-474EFD52EAAE}" type="presOf" srcId="{D3CDE2E7-D4AC-4DD2-B1FE-75C671FE0BC5}" destId="{E888C938-9001-4DD7-A5D2-B6464CB37A22}" srcOrd="1" destOrd="2" presId="urn:microsoft.com/office/officeart/2005/8/layout/hProcess4"/>
    <dgm:cxn modelId="{CD936211-9128-41A1-9E5D-B7DC239B97A8}" type="presOf" srcId="{2EEBE74C-D6BC-45E3-8CB9-7765B7CD5AB1}" destId="{BD2FA1EA-4B86-4DE9-A4DD-1BB0D877A186}" srcOrd="0" destOrd="0" presId="urn:microsoft.com/office/officeart/2005/8/layout/hProcess4"/>
    <dgm:cxn modelId="{AF708812-10E0-44D1-B8AA-6D9EC5B5DC18}" srcId="{EFD2E343-D4EC-40B9-977F-D1A07BCCF4B0}" destId="{9955E03B-0F88-4E8E-9596-C7A09AF5CB9E}" srcOrd="2" destOrd="0" parTransId="{6A6FE6BC-DC65-4233-9557-91C6A6F471D3}" sibTransId="{084BA3CA-9B30-4E25-8B89-282766783D3D}"/>
    <dgm:cxn modelId="{6B59C71A-B641-4697-9AD7-E297B8647317}" type="presOf" srcId="{DB12B24C-0945-46B6-8234-4452C212023E}" destId="{2C46FC5F-721C-4E6F-A097-07CC2F7763AA}" srcOrd="0" destOrd="1" presId="urn:microsoft.com/office/officeart/2005/8/layout/hProcess4"/>
    <dgm:cxn modelId="{52C0C420-0549-462A-A639-E6D10F2B601E}" srcId="{EFD2E343-D4EC-40B9-977F-D1A07BCCF4B0}" destId="{F3842C7B-515D-465C-8A5F-6D3A6BA4FD68}" srcOrd="1" destOrd="0" parTransId="{ACA90EBA-792F-4AFD-A1CF-5570E6FA2E01}" sibTransId="{77E1866E-CD67-46B5-9C88-254D07B2E060}"/>
    <dgm:cxn modelId="{4BB51C27-3E99-4995-8E31-05D36A847923}" type="presOf" srcId="{2EEBE74C-D6BC-45E3-8CB9-7765B7CD5AB1}" destId="{E888C938-9001-4DD7-A5D2-B6464CB37A22}" srcOrd="1" destOrd="0" presId="urn:microsoft.com/office/officeart/2005/8/layout/hProcess4"/>
    <dgm:cxn modelId="{F6CB5B2E-74C0-486D-87D8-4DEEEA8B7967}" type="presOf" srcId="{731A340C-A03C-448F-A652-BB81A49B33D8}" destId="{B74D2759-EABF-477E-A80C-E3388AE0E819}" srcOrd="0" destOrd="0" presId="urn:microsoft.com/office/officeart/2005/8/layout/hProcess4"/>
    <dgm:cxn modelId="{184F3834-4D73-4BA1-8516-27AEA1C0B5BF}" srcId="{BD0768B9-66F8-4934-AB1C-266272C6FC9E}" destId="{C64922D6-D973-472C-A577-A5DDB583F151}" srcOrd="3" destOrd="0" parTransId="{923F947A-F2AE-4C7A-B42A-81A074585727}" sibTransId="{D44E6296-98B8-4CFF-AFC1-E8ACE34DD253}"/>
    <dgm:cxn modelId="{B422B040-DCDF-4448-AAEC-DBDEFA4771AC}" srcId="{BD0768B9-66F8-4934-AB1C-266272C6FC9E}" destId="{2EEBE74C-D6BC-45E3-8CB9-7765B7CD5AB1}" srcOrd="0" destOrd="0" parTransId="{A156ABEF-E49E-44CE-AC88-8ED430B0A154}" sibTransId="{DDE03E5B-4599-4015-8B82-446331E9B08B}"/>
    <dgm:cxn modelId="{58554E5C-73FD-4AFF-97A4-0882306E40DD}" type="presOf" srcId="{D8B78DA7-FF49-4730-914C-5EDAD0BCDE9C}" destId="{E888C938-9001-4DD7-A5D2-B6464CB37A22}" srcOrd="1" destOrd="4" presId="urn:microsoft.com/office/officeart/2005/8/layout/hProcess4"/>
    <dgm:cxn modelId="{BE7C4E5F-8401-4728-A6ED-ABDA24DAA7E7}" type="presOf" srcId="{134D7901-EA7E-43C0-9E17-4BD86ACBA622}" destId="{3221232C-7F42-4400-94F9-B80990804E6D}" srcOrd="0" destOrd="0" presId="urn:microsoft.com/office/officeart/2005/8/layout/hProcess4"/>
    <dgm:cxn modelId="{62964461-C5F3-46B2-9C3F-96497393C4EF}" srcId="{EFD2E343-D4EC-40B9-977F-D1A07BCCF4B0}" destId="{BD0768B9-66F8-4934-AB1C-266272C6FC9E}" srcOrd="0" destOrd="0" parTransId="{581BAA6E-8DE2-4F6E-926D-1CC53D569E98}" sibTransId="{134D7901-EA7E-43C0-9E17-4BD86ACBA622}"/>
    <dgm:cxn modelId="{B6A2FF6A-FFF4-4C25-A70D-65048FFE778A}" type="presOf" srcId="{35267D7D-C09E-42CE-8FA4-35B9E1810DF6}" destId="{2C46FC5F-721C-4E6F-A097-07CC2F7763AA}" srcOrd="0" destOrd="0" presId="urn:microsoft.com/office/officeart/2005/8/layout/hProcess4"/>
    <dgm:cxn modelId="{27C7F24E-862A-48DF-9162-C4F631B2BF5F}" type="presOf" srcId="{C64922D6-D973-472C-A577-A5DDB583F151}" destId="{E888C938-9001-4DD7-A5D2-B6464CB37A22}" srcOrd="1" destOrd="3" presId="urn:microsoft.com/office/officeart/2005/8/layout/hProcess4"/>
    <dgm:cxn modelId="{6C85736F-9CA5-4C86-8275-44741CA29A74}" srcId="{9955E03B-0F88-4E8E-9596-C7A09AF5CB9E}" destId="{731A340C-A03C-448F-A652-BB81A49B33D8}" srcOrd="0" destOrd="0" parTransId="{E973E6D6-0B89-4A1E-AE6B-88B04F16DE02}" sibTransId="{660BD1AF-A7DB-4A3F-9F4A-4B3532A750E5}"/>
    <dgm:cxn modelId="{3FA1BE4F-0403-4EE3-A71F-213167BFB23B}" type="presOf" srcId="{F3842C7B-515D-465C-8A5F-6D3A6BA4FD68}" destId="{305D7FA0-B543-4493-8A55-B3DA7B560F37}" srcOrd="0" destOrd="0" presId="urn:microsoft.com/office/officeart/2005/8/layout/hProcess4"/>
    <dgm:cxn modelId="{B7653F51-3655-4C99-849C-113267A23517}" srcId="{F3842C7B-515D-465C-8A5F-6D3A6BA4FD68}" destId="{35267D7D-C09E-42CE-8FA4-35B9E1810DF6}" srcOrd="0" destOrd="0" parTransId="{F12679CF-D420-48B7-94E1-5E7329195112}" sibTransId="{20991DCD-F3B3-4BA4-AB5A-5B09E8DE523B}"/>
    <dgm:cxn modelId="{1ABD2274-E134-41D2-920B-32E95A8D05E7}" type="presOf" srcId="{77E1866E-CD67-46B5-9C88-254D07B2E060}" destId="{DB436B36-F8A7-4B06-9D1A-34774FE48410}" srcOrd="0" destOrd="0" presId="urn:microsoft.com/office/officeart/2005/8/layout/hProcess4"/>
    <dgm:cxn modelId="{D4FB5A58-05A5-4EC7-B821-4AEFFDB5D14B}" srcId="{F3842C7B-515D-465C-8A5F-6D3A6BA4FD68}" destId="{DB12B24C-0945-46B6-8234-4452C212023E}" srcOrd="1" destOrd="0" parTransId="{71E2983A-7576-4A11-9A2A-F157FB2515E1}" sibTransId="{E3CC0851-4DE2-4F44-9F61-12A19D06BDBF}"/>
    <dgm:cxn modelId="{C8059C58-58DB-415C-94D5-9BDBF672B774}" srcId="{BD0768B9-66F8-4934-AB1C-266272C6FC9E}" destId="{D3CDE2E7-D4AC-4DD2-B1FE-75C671FE0BC5}" srcOrd="2" destOrd="0" parTransId="{A8C53751-3A61-4B2A-85AF-373783C6901E}" sibTransId="{F776E1DB-9A2A-47D1-8873-ABD622FE0E08}"/>
    <dgm:cxn modelId="{2FC26F80-1775-4991-978B-3ABA9128DF22}" type="presOf" srcId="{DB12B24C-0945-46B6-8234-4452C212023E}" destId="{4E1E7156-FBF6-45E1-AB4E-3C1461F3FD6C}" srcOrd="1" destOrd="1" presId="urn:microsoft.com/office/officeart/2005/8/layout/hProcess4"/>
    <dgm:cxn modelId="{3FC24181-DA66-48BF-A8B0-672E79676309}" type="presOf" srcId="{EFD2E343-D4EC-40B9-977F-D1A07BCCF4B0}" destId="{4BFB79D5-D70D-4447-AB42-D2E2B78A7A63}" srcOrd="0" destOrd="0" presId="urn:microsoft.com/office/officeart/2005/8/layout/hProcess4"/>
    <dgm:cxn modelId="{86E94B84-6E53-4C37-BF37-04E95FF876D0}" type="presOf" srcId="{A18E5903-5805-439F-B273-86F8EC138F53}" destId="{E888C938-9001-4DD7-A5D2-B6464CB37A22}" srcOrd="1" destOrd="1" presId="urn:microsoft.com/office/officeart/2005/8/layout/hProcess4"/>
    <dgm:cxn modelId="{19B5119A-24DC-4683-80F1-79098ED2FD90}" type="presOf" srcId="{D8B78DA7-FF49-4730-914C-5EDAD0BCDE9C}" destId="{BD2FA1EA-4B86-4DE9-A4DD-1BB0D877A186}" srcOrd="0" destOrd="4" presId="urn:microsoft.com/office/officeart/2005/8/layout/hProcess4"/>
    <dgm:cxn modelId="{DD02889E-8A4D-4904-9203-48DCD315FB5F}" type="presOf" srcId="{C64922D6-D973-472C-A577-A5DDB583F151}" destId="{BD2FA1EA-4B86-4DE9-A4DD-1BB0D877A186}" srcOrd="0" destOrd="3" presId="urn:microsoft.com/office/officeart/2005/8/layout/hProcess4"/>
    <dgm:cxn modelId="{CE5BFDB1-0BEB-44C3-93D5-DD6B254A4D31}" srcId="{F3842C7B-515D-465C-8A5F-6D3A6BA4FD68}" destId="{3190C79B-0E56-492F-927C-39F170A185B1}" srcOrd="2" destOrd="0" parTransId="{D90D94FD-C463-4F0E-AE0D-E72ED65F330C}" sibTransId="{3E25F367-E030-469E-8C8A-3D54A455A6D4}"/>
    <dgm:cxn modelId="{0E7B88B5-55A9-45DC-AD31-05B4FAAC3D01}" srcId="{BD0768B9-66F8-4934-AB1C-266272C6FC9E}" destId="{A18E5903-5805-439F-B273-86F8EC138F53}" srcOrd="1" destOrd="0" parTransId="{5CBD45D3-B6E0-4054-8441-A40BD32D86FF}" sibTransId="{B22A8EB0-FBED-4126-A3B0-2B55CFA4ED09}"/>
    <dgm:cxn modelId="{F9AFD3BF-BB6B-4A85-BEE6-21569369E012}" type="presOf" srcId="{BD0768B9-66F8-4934-AB1C-266272C6FC9E}" destId="{B4993D57-394F-46C9-BF56-367C7E9DEEBF}" srcOrd="0" destOrd="0" presId="urn:microsoft.com/office/officeart/2005/8/layout/hProcess4"/>
    <dgm:cxn modelId="{5809E2C7-F014-4CD0-9815-6E02B9A7EB01}" type="presOf" srcId="{A18E5903-5805-439F-B273-86F8EC138F53}" destId="{BD2FA1EA-4B86-4DE9-A4DD-1BB0D877A186}" srcOrd="0" destOrd="1" presId="urn:microsoft.com/office/officeart/2005/8/layout/hProcess4"/>
    <dgm:cxn modelId="{DEE84DCE-DC8D-4AA4-841F-BAF77AB741A3}" type="presOf" srcId="{731A340C-A03C-448F-A652-BB81A49B33D8}" destId="{83509DF7-E839-4F50-83C2-C3B96C5DCFAB}" srcOrd="1" destOrd="0" presId="urn:microsoft.com/office/officeart/2005/8/layout/hProcess4"/>
    <dgm:cxn modelId="{2A0411D4-82E5-4EA0-A8E3-FCBACEDB5664}" type="presOf" srcId="{D3CDE2E7-D4AC-4DD2-B1FE-75C671FE0BC5}" destId="{BD2FA1EA-4B86-4DE9-A4DD-1BB0D877A186}" srcOrd="0" destOrd="2" presId="urn:microsoft.com/office/officeart/2005/8/layout/hProcess4"/>
    <dgm:cxn modelId="{752D17E2-86F5-4CA1-A2F6-EF48B56AFB34}" type="presOf" srcId="{9955E03B-0F88-4E8E-9596-C7A09AF5CB9E}" destId="{B30EF01E-44C1-4FD3-B547-6F8C3F9322E7}" srcOrd="0" destOrd="0" presId="urn:microsoft.com/office/officeart/2005/8/layout/hProcess4"/>
    <dgm:cxn modelId="{20546CE5-3384-4EE0-A4B5-C96104772212}" srcId="{BD0768B9-66F8-4934-AB1C-266272C6FC9E}" destId="{D8B78DA7-FF49-4730-914C-5EDAD0BCDE9C}" srcOrd="4" destOrd="0" parTransId="{6916F7A4-AF7F-43C9-BFCE-13EB897AFD05}" sibTransId="{6C4698F1-C626-4D4E-9AD2-047BD5499E19}"/>
    <dgm:cxn modelId="{2CEDA3E5-2530-4E48-A60E-B4ABE33BC239}" type="presOf" srcId="{3190C79B-0E56-492F-927C-39F170A185B1}" destId="{2C46FC5F-721C-4E6F-A097-07CC2F7763AA}" srcOrd="0" destOrd="2" presId="urn:microsoft.com/office/officeart/2005/8/layout/hProcess4"/>
    <dgm:cxn modelId="{A24A09F0-51F2-476B-817E-C29BB9B39757}" type="presOf" srcId="{35267D7D-C09E-42CE-8FA4-35B9E1810DF6}" destId="{4E1E7156-FBF6-45E1-AB4E-3C1461F3FD6C}" srcOrd="1" destOrd="0" presId="urn:microsoft.com/office/officeart/2005/8/layout/hProcess4"/>
    <dgm:cxn modelId="{1C42A4F0-01B9-437B-88BF-7BAFC556FDFB}" type="presOf" srcId="{3190C79B-0E56-492F-927C-39F170A185B1}" destId="{4E1E7156-FBF6-45E1-AB4E-3C1461F3FD6C}" srcOrd="1" destOrd="2" presId="urn:microsoft.com/office/officeart/2005/8/layout/hProcess4"/>
    <dgm:cxn modelId="{5912AA06-1789-4183-AAF6-C4F5DCDA32C8}" type="presParOf" srcId="{4BFB79D5-D70D-4447-AB42-D2E2B78A7A63}" destId="{DFFFA067-04D3-41CC-8F08-678F37B5CDE0}" srcOrd="0" destOrd="0" presId="urn:microsoft.com/office/officeart/2005/8/layout/hProcess4"/>
    <dgm:cxn modelId="{4EA155B1-0C2D-4412-B464-294760184B40}" type="presParOf" srcId="{4BFB79D5-D70D-4447-AB42-D2E2B78A7A63}" destId="{E87D2887-F9B2-4736-AEBE-00ECB2FA9DF3}" srcOrd="1" destOrd="0" presId="urn:microsoft.com/office/officeart/2005/8/layout/hProcess4"/>
    <dgm:cxn modelId="{038C7BC9-F51D-4883-9052-10B298DCAC70}" type="presParOf" srcId="{4BFB79D5-D70D-4447-AB42-D2E2B78A7A63}" destId="{EA4B934A-EA62-4DC4-A375-76BBBC2FAB5C}" srcOrd="2" destOrd="0" presId="urn:microsoft.com/office/officeart/2005/8/layout/hProcess4"/>
    <dgm:cxn modelId="{E2C2C408-2527-450D-9094-1F0016DCCC02}" type="presParOf" srcId="{EA4B934A-EA62-4DC4-A375-76BBBC2FAB5C}" destId="{A29A216C-6924-4929-BC68-AC6B1F15114E}" srcOrd="0" destOrd="0" presId="urn:microsoft.com/office/officeart/2005/8/layout/hProcess4"/>
    <dgm:cxn modelId="{35F73DB7-A2B1-44BD-8D92-620A338ACC4B}" type="presParOf" srcId="{A29A216C-6924-4929-BC68-AC6B1F15114E}" destId="{B588BD6B-957D-4C50-AB9F-FD14CDA30407}" srcOrd="0" destOrd="0" presId="urn:microsoft.com/office/officeart/2005/8/layout/hProcess4"/>
    <dgm:cxn modelId="{E85A12BC-9EB3-4979-8507-71E44D5E980D}" type="presParOf" srcId="{A29A216C-6924-4929-BC68-AC6B1F15114E}" destId="{BD2FA1EA-4B86-4DE9-A4DD-1BB0D877A186}" srcOrd="1" destOrd="0" presId="urn:microsoft.com/office/officeart/2005/8/layout/hProcess4"/>
    <dgm:cxn modelId="{601BC697-48C2-49B8-A820-9BDF78FC678A}" type="presParOf" srcId="{A29A216C-6924-4929-BC68-AC6B1F15114E}" destId="{E888C938-9001-4DD7-A5D2-B6464CB37A22}" srcOrd="2" destOrd="0" presId="urn:microsoft.com/office/officeart/2005/8/layout/hProcess4"/>
    <dgm:cxn modelId="{FC750BB1-AD2B-4CDE-BA04-91EC186A554B}" type="presParOf" srcId="{A29A216C-6924-4929-BC68-AC6B1F15114E}" destId="{B4993D57-394F-46C9-BF56-367C7E9DEEBF}" srcOrd="3" destOrd="0" presId="urn:microsoft.com/office/officeart/2005/8/layout/hProcess4"/>
    <dgm:cxn modelId="{AFFD32BE-9CDA-4754-B920-35BD8DD8E6A7}" type="presParOf" srcId="{A29A216C-6924-4929-BC68-AC6B1F15114E}" destId="{5ED552D5-25C9-4535-9D83-15DD04DF34C1}" srcOrd="4" destOrd="0" presId="urn:microsoft.com/office/officeart/2005/8/layout/hProcess4"/>
    <dgm:cxn modelId="{0B2FEEF7-CADE-4475-A7BC-0616C7C6C405}" type="presParOf" srcId="{EA4B934A-EA62-4DC4-A375-76BBBC2FAB5C}" destId="{3221232C-7F42-4400-94F9-B80990804E6D}" srcOrd="1" destOrd="0" presId="urn:microsoft.com/office/officeart/2005/8/layout/hProcess4"/>
    <dgm:cxn modelId="{76E35548-374B-4828-B0D8-C130A7514C6B}" type="presParOf" srcId="{EA4B934A-EA62-4DC4-A375-76BBBC2FAB5C}" destId="{F5AECE13-9DDF-4FF9-944B-5934A2AAC133}" srcOrd="2" destOrd="0" presId="urn:microsoft.com/office/officeart/2005/8/layout/hProcess4"/>
    <dgm:cxn modelId="{4DDEEE14-74AF-4854-A723-46F19231C37E}" type="presParOf" srcId="{F5AECE13-9DDF-4FF9-944B-5934A2AAC133}" destId="{20A3A69B-62E9-40E4-9BB5-9DB913156750}" srcOrd="0" destOrd="0" presId="urn:microsoft.com/office/officeart/2005/8/layout/hProcess4"/>
    <dgm:cxn modelId="{6479C946-38D0-481A-8217-C6BFD1550E02}" type="presParOf" srcId="{F5AECE13-9DDF-4FF9-944B-5934A2AAC133}" destId="{2C46FC5F-721C-4E6F-A097-07CC2F7763AA}" srcOrd="1" destOrd="0" presId="urn:microsoft.com/office/officeart/2005/8/layout/hProcess4"/>
    <dgm:cxn modelId="{3B584FFB-3A1E-48C5-8932-273C3E3E6DCC}" type="presParOf" srcId="{F5AECE13-9DDF-4FF9-944B-5934A2AAC133}" destId="{4E1E7156-FBF6-45E1-AB4E-3C1461F3FD6C}" srcOrd="2" destOrd="0" presId="urn:microsoft.com/office/officeart/2005/8/layout/hProcess4"/>
    <dgm:cxn modelId="{C5F7BD18-EA39-4D61-9041-E3253C3E669A}" type="presParOf" srcId="{F5AECE13-9DDF-4FF9-944B-5934A2AAC133}" destId="{305D7FA0-B543-4493-8A55-B3DA7B560F37}" srcOrd="3" destOrd="0" presId="urn:microsoft.com/office/officeart/2005/8/layout/hProcess4"/>
    <dgm:cxn modelId="{4DC64527-B6B5-4547-A63A-F5AEF67EFC25}" type="presParOf" srcId="{F5AECE13-9DDF-4FF9-944B-5934A2AAC133}" destId="{839DD5E3-152A-430B-8592-BEDEF89556D0}" srcOrd="4" destOrd="0" presId="urn:microsoft.com/office/officeart/2005/8/layout/hProcess4"/>
    <dgm:cxn modelId="{339CA9B6-DEA7-49A3-9C39-CE8D6648049F}" type="presParOf" srcId="{EA4B934A-EA62-4DC4-A375-76BBBC2FAB5C}" destId="{DB436B36-F8A7-4B06-9D1A-34774FE48410}" srcOrd="3" destOrd="0" presId="urn:microsoft.com/office/officeart/2005/8/layout/hProcess4"/>
    <dgm:cxn modelId="{9ECAF380-C297-4519-89F8-1268D36C5530}" type="presParOf" srcId="{EA4B934A-EA62-4DC4-A375-76BBBC2FAB5C}" destId="{F629DC76-62EB-4AFC-8724-F372742D0F3E}" srcOrd="4" destOrd="0" presId="urn:microsoft.com/office/officeart/2005/8/layout/hProcess4"/>
    <dgm:cxn modelId="{2070F768-BBCF-465B-B597-B211C1091768}" type="presParOf" srcId="{F629DC76-62EB-4AFC-8724-F372742D0F3E}" destId="{CD9258C0-8B9A-4084-8A07-AB882E346AA8}" srcOrd="0" destOrd="0" presId="urn:microsoft.com/office/officeart/2005/8/layout/hProcess4"/>
    <dgm:cxn modelId="{1436E1B8-9B86-48A8-A037-E4A92D8B27CE}" type="presParOf" srcId="{F629DC76-62EB-4AFC-8724-F372742D0F3E}" destId="{B74D2759-EABF-477E-A80C-E3388AE0E819}" srcOrd="1" destOrd="0" presId="urn:microsoft.com/office/officeart/2005/8/layout/hProcess4"/>
    <dgm:cxn modelId="{C9946B11-4E18-4D92-A09D-5005C2F55F8F}" type="presParOf" srcId="{F629DC76-62EB-4AFC-8724-F372742D0F3E}" destId="{83509DF7-E839-4F50-83C2-C3B96C5DCFAB}" srcOrd="2" destOrd="0" presId="urn:microsoft.com/office/officeart/2005/8/layout/hProcess4"/>
    <dgm:cxn modelId="{8FA53C43-F3BE-465F-A372-D4A0523F6A3B}" type="presParOf" srcId="{F629DC76-62EB-4AFC-8724-F372742D0F3E}" destId="{B30EF01E-44C1-4FD3-B547-6F8C3F9322E7}" srcOrd="3" destOrd="0" presId="urn:microsoft.com/office/officeart/2005/8/layout/hProcess4"/>
    <dgm:cxn modelId="{59AC2411-18AD-43AC-AFBA-29B6BF230126}" type="presParOf" srcId="{F629DC76-62EB-4AFC-8724-F372742D0F3E}" destId="{45BAEE50-7453-422F-9D1D-0A49CB3735F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FA1EA-4B86-4DE9-A4DD-1BB0D877A186}">
      <dsp:nvSpPr>
        <dsp:cNvPr id="0" name=""/>
        <dsp:cNvSpPr/>
      </dsp:nvSpPr>
      <dsp:spPr>
        <a:xfrm>
          <a:off x="3949" y="1574450"/>
          <a:ext cx="2588685" cy="2269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เลือกโมเดลพื้นฐาน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เตรียม </a:t>
          </a:r>
          <a:r>
            <a:rPr lang="en-US" sz="1600" b="0" i="0" kern="1200" dirty="0"/>
            <a:t>Tokenizer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ฝึกฝนโมเดล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ปรับแต่งพารามิเตอร์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ประเมิณความถูกต้องของโมเดลเบื้องต้น</a:t>
          </a:r>
          <a:endParaRPr lang="th-TH" sz="1600" kern="1200" dirty="0"/>
        </a:p>
      </dsp:txBody>
      <dsp:txXfrm>
        <a:off x="56183" y="1626684"/>
        <a:ext cx="2484217" cy="1678919"/>
      </dsp:txXfrm>
    </dsp:sp>
    <dsp:sp modelId="{3221232C-7F42-4400-94F9-B80990804E6D}">
      <dsp:nvSpPr>
        <dsp:cNvPr id="0" name=""/>
        <dsp:cNvSpPr/>
      </dsp:nvSpPr>
      <dsp:spPr>
        <a:xfrm>
          <a:off x="1252043" y="1761969"/>
          <a:ext cx="2890488" cy="2890488"/>
        </a:xfrm>
        <a:prstGeom prst="leftCircularArrow">
          <a:avLst>
            <a:gd name="adj1" fmla="val 1644"/>
            <a:gd name="adj2" fmla="val 195315"/>
            <a:gd name="adj3" fmla="val 1610801"/>
            <a:gd name="adj4" fmla="val 8664465"/>
            <a:gd name="adj5" fmla="val 191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93D57-394F-46C9-BF56-367C7E9DEEBF}">
      <dsp:nvSpPr>
        <dsp:cNvPr id="0" name=""/>
        <dsp:cNvSpPr/>
      </dsp:nvSpPr>
      <dsp:spPr>
        <a:xfrm>
          <a:off x="767484" y="3384998"/>
          <a:ext cx="1592821" cy="6334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Pretraining</a:t>
          </a:r>
          <a:endParaRPr lang="th-TH" sz="2100" kern="1200" dirty="0"/>
        </a:p>
      </dsp:txBody>
      <dsp:txXfrm>
        <a:off x="786036" y="3403550"/>
        <a:ext cx="1555717" cy="596308"/>
      </dsp:txXfrm>
    </dsp:sp>
    <dsp:sp modelId="{2C46FC5F-721C-4E6F-A097-07CC2F7763AA}">
      <dsp:nvSpPr>
        <dsp:cNvPr id="0" name=""/>
        <dsp:cNvSpPr/>
      </dsp:nvSpPr>
      <dsp:spPr>
        <a:xfrm>
          <a:off x="2818853" y="1970352"/>
          <a:ext cx="3087951" cy="1477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600" b="0" i="0" kern="1200" dirty="0"/>
            <a:t>การปรับปรุงโมเดล (</a:t>
          </a:r>
          <a:r>
            <a:rPr lang="en-US" sz="1600" b="0" i="0" kern="1200" dirty="0"/>
            <a:t>fine-tuning)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Reasoning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Multi-Turn</a:t>
          </a:r>
          <a:endParaRPr lang="th-TH" sz="1600" kern="1200" dirty="0"/>
        </a:p>
      </dsp:txBody>
      <dsp:txXfrm>
        <a:off x="2852865" y="2321070"/>
        <a:ext cx="3019927" cy="1093232"/>
      </dsp:txXfrm>
    </dsp:sp>
    <dsp:sp modelId="{DB436B36-F8A7-4B06-9D1A-34774FE48410}">
      <dsp:nvSpPr>
        <dsp:cNvPr id="0" name=""/>
        <dsp:cNvSpPr/>
      </dsp:nvSpPr>
      <dsp:spPr>
        <a:xfrm>
          <a:off x="4446641" y="968161"/>
          <a:ext cx="2608037" cy="2608037"/>
        </a:xfrm>
        <a:prstGeom prst="circularArrow">
          <a:avLst>
            <a:gd name="adj1" fmla="val 1822"/>
            <a:gd name="adj2" fmla="val 217343"/>
            <a:gd name="adj3" fmla="val 19607146"/>
            <a:gd name="adj4" fmla="val 12575511"/>
            <a:gd name="adj5" fmla="val 2125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7FA0-B543-4493-8A55-B3DA7B560F37}">
      <dsp:nvSpPr>
        <dsp:cNvPr id="0" name=""/>
        <dsp:cNvSpPr/>
      </dsp:nvSpPr>
      <dsp:spPr>
        <a:xfrm>
          <a:off x="3865072" y="1653645"/>
          <a:ext cx="1592821" cy="633412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H" sz="2100" kern="1200" dirty="0"/>
            <a:t>Fine-Tuning</a:t>
          </a:r>
          <a:endParaRPr lang="th-TH" sz="2100" kern="1200" dirty="0"/>
        </a:p>
      </dsp:txBody>
      <dsp:txXfrm>
        <a:off x="3883624" y="1672197"/>
        <a:ext cx="1555717" cy="596308"/>
      </dsp:txXfrm>
    </dsp:sp>
    <dsp:sp modelId="{B74D2759-EABF-477E-A80C-E3388AE0E819}">
      <dsp:nvSpPr>
        <dsp:cNvPr id="0" name=""/>
        <dsp:cNvSpPr/>
      </dsp:nvSpPr>
      <dsp:spPr>
        <a:xfrm>
          <a:off x="6133023" y="1970352"/>
          <a:ext cx="1791924" cy="1477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800" b="0" i="0" kern="1200" dirty="0"/>
            <a:t>การทดสอบและปรับปรุงข้อมูล (</a:t>
          </a:r>
          <a:r>
            <a:rPr lang="en-US" sz="1800" b="0" i="0" kern="1200" dirty="0"/>
            <a:t>Evaluation)</a:t>
          </a:r>
          <a:endParaRPr lang="th-TH" sz="1800" kern="1200" dirty="0"/>
        </a:p>
      </dsp:txBody>
      <dsp:txXfrm>
        <a:off x="6167035" y="2004364"/>
        <a:ext cx="1723900" cy="1093232"/>
      </dsp:txXfrm>
    </dsp:sp>
    <dsp:sp modelId="{B30EF01E-44C1-4FD3-B547-6F8C3F9322E7}">
      <dsp:nvSpPr>
        <dsp:cNvPr id="0" name=""/>
        <dsp:cNvSpPr/>
      </dsp:nvSpPr>
      <dsp:spPr>
        <a:xfrm>
          <a:off x="6531228" y="3131608"/>
          <a:ext cx="1592821" cy="63341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Evaluation</a:t>
          </a:r>
          <a:endParaRPr lang="th-TH" sz="2100" kern="1200" dirty="0"/>
        </a:p>
      </dsp:txBody>
      <dsp:txXfrm>
        <a:off x="6549780" y="3150160"/>
        <a:ext cx="1555717" cy="596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099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087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1295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4273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&#3618;&#3656;&#3629;.&#3652;&#3607;&#3618;/llm" TargetMode="External"/><Relationship Id="rId2" Type="http://schemas.openxmlformats.org/officeDocument/2006/relationships/hyperlink" Target="https://yor.in.th/ll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haweewat" TargetMode="External"/><Relationship Id="rId2" Type="http://schemas.openxmlformats.org/officeDocument/2006/relationships/hyperlink" Target="https://predibase.com/blog/how-to-efficiently-fine-tune-gemma-7b-with-open-source-ludwi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itsliupeng/llama2_70b_mmlu" TargetMode="External"/><Relationship Id="rId2" Type="http://schemas.openxmlformats.org/officeDocument/2006/relationships/hyperlink" Target="https://huggingface.co/mistralai/Mixtral-8x7B-Instruct-v0.1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itsliupeng/llama2_7b_mmlu" TargetMode="External"/><Relationship Id="rId4" Type="http://schemas.openxmlformats.org/officeDocument/2006/relationships/hyperlink" Target="https://huggingface.co/mistralai/Mistral-7B-Instruct-v0.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oter Placeholder 4"/>
          <p:cNvSpPr txBox="1"/>
          <p:nvPr/>
        </p:nvSpPr>
        <p:spPr>
          <a:xfrm>
            <a:off x="7030495" y="6367017"/>
            <a:ext cx="4023361" cy="34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Sukhumvit Set Bold"/>
                <a:ea typeface="Sukhumvit Set Bold"/>
                <a:cs typeface="Sukhumvit Set Bold"/>
                <a:sym typeface="Sukhumvit Set Bold"/>
              </a:defRPr>
            </a:lvl1pPr>
          </a:lstStyle>
          <a:p>
            <a:r>
              <a:rPr dirty="0"/>
              <a:t>National Electronics and Computer Technology Center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AF35B-1646-290D-A5EE-46278918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75" y="1505948"/>
            <a:ext cx="9144000" cy="2387601"/>
          </a:xfrm>
        </p:spPr>
        <p:txBody>
          <a:bodyPr/>
          <a:lstStyle/>
          <a:p>
            <a:r>
              <a:rPr lang="en-US" dirty="0"/>
              <a:t>How to train your LLM?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C21E4-4B5D-0AA8-CE30-B5F2881C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0" y="1122362"/>
            <a:ext cx="4163006" cy="42296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315E-F81B-FA0B-6F96-1618BCB2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dirty="0"/>
              <a:t>Tokenizer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8C1DF-C241-90CC-5E9A-485000195E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45814" y="2054251"/>
            <a:ext cx="6818524" cy="54300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quick brown fox jumps over the lazy dog.</a:t>
            </a:r>
            <a:endParaRPr lang="th-TH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A28260-F805-CD1F-C929-6B812170BDCB}"/>
              </a:ext>
            </a:extLst>
          </p:cNvPr>
          <p:cNvGrpSpPr/>
          <p:nvPr/>
        </p:nvGrpSpPr>
        <p:grpSpPr>
          <a:xfrm>
            <a:off x="1577704" y="3523191"/>
            <a:ext cx="8498605" cy="388705"/>
            <a:chOff x="1577704" y="3523191"/>
            <a:chExt cx="8498605" cy="3887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C9B91E-3B2A-5B23-8B44-26A212884627}"/>
                </a:ext>
              </a:extLst>
            </p:cNvPr>
            <p:cNvSpPr txBox="1"/>
            <p:nvPr/>
          </p:nvSpPr>
          <p:spPr>
            <a:xfrm>
              <a:off x="1577704" y="3532893"/>
              <a:ext cx="829019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'[CLS]'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886A64-5315-29B3-7A87-921D38ADC87C}"/>
                </a:ext>
              </a:extLst>
            </p:cNvPr>
            <p:cNvSpPr txBox="1"/>
            <p:nvPr/>
          </p:nvSpPr>
          <p:spPr>
            <a:xfrm>
              <a:off x="2461811" y="3523191"/>
              <a:ext cx="608682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the</a:t>
              </a:r>
              <a:r>
                <a:rPr lang="th-TH" dirty="0"/>
                <a:t>'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3DFADD-55A3-994F-9AFB-18A786F30E41}"/>
                </a:ext>
              </a:extLst>
            </p:cNvPr>
            <p:cNvSpPr txBox="1"/>
            <p:nvPr/>
          </p:nvSpPr>
          <p:spPr>
            <a:xfrm>
              <a:off x="3101247" y="3530374"/>
              <a:ext cx="829019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quick</a:t>
              </a:r>
              <a:r>
                <a:rPr lang="th-TH" dirty="0"/>
                <a:t>'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314BC1-8E76-9B92-1039-ECADC01B20D2}"/>
                </a:ext>
              </a:extLst>
            </p:cNvPr>
            <p:cNvSpPr txBox="1"/>
            <p:nvPr/>
          </p:nvSpPr>
          <p:spPr>
            <a:xfrm>
              <a:off x="3889414" y="3527486"/>
              <a:ext cx="944695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brown</a:t>
              </a:r>
              <a:r>
                <a:rPr lang="th-TH" dirty="0"/>
                <a:t>'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F465B-8BC4-51DA-E670-28B84DE11608}"/>
                </a:ext>
              </a:extLst>
            </p:cNvPr>
            <p:cNvSpPr txBox="1"/>
            <p:nvPr/>
          </p:nvSpPr>
          <p:spPr>
            <a:xfrm>
              <a:off x="4810697" y="3535647"/>
              <a:ext cx="608682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fox</a:t>
              </a:r>
              <a:r>
                <a:rPr lang="th-TH" dirty="0"/>
                <a:t>'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2DB5CB-56E8-90A4-DD54-F303574C03B5}"/>
                </a:ext>
              </a:extLst>
            </p:cNvPr>
            <p:cNvSpPr txBox="1"/>
            <p:nvPr/>
          </p:nvSpPr>
          <p:spPr>
            <a:xfrm>
              <a:off x="5405609" y="3539850"/>
              <a:ext cx="944695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jumps</a:t>
              </a:r>
              <a:r>
                <a:rPr lang="th-TH" dirty="0"/>
                <a:t>'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C52D-428C-6129-B2C6-6999AD0CDFC0}"/>
                </a:ext>
              </a:extLst>
            </p:cNvPr>
            <p:cNvSpPr txBox="1"/>
            <p:nvPr/>
          </p:nvSpPr>
          <p:spPr>
            <a:xfrm>
              <a:off x="6238300" y="3539850"/>
              <a:ext cx="738130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over</a:t>
              </a:r>
              <a:r>
                <a:rPr lang="th-TH" dirty="0"/>
                <a:t>'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DEC002-A6FE-9637-54C6-A8DE1430BCE3}"/>
                </a:ext>
              </a:extLst>
            </p:cNvPr>
            <p:cNvSpPr txBox="1"/>
            <p:nvPr/>
          </p:nvSpPr>
          <p:spPr>
            <a:xfrm>
              <a:off x="6910790" y="3540476"/>
              <a:ext cx="608682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the</a:t>
              </a:r>
              <a:r>
                <a:rPr lang="th-TH" dirty="0"/>
                <a:t>'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E902EC-1DE1-56BD-ABA5-A63FAE96B9F4}"/>
                </a:ext>
              </a:extLst>
            </p:cNvPr>
            <p:cNvSpPr txBox="1"/>
            <p:nvPr/>
          </p:nvSpPr>
          <p:spPr>
            <a:xfrm>
              <a:off x="7519472" y="3535647"/>
              <a:ext cx="751901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lazy</a:t>
              </a:r>
              <a:r>
                <a:rPr lang="th-TH" dirty="0"/>
                <a:t>'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38153A-F40F-826B-3169-332F2CA642D2}"/>
                </a:ext>
              </a:extLst>
            </p:cNvPr>
            <p:cNvSpPr txBox="1"/>
            <p:nvPr/>
          </p:nvSpPr>
          <p:spPr>
            <a:xfrm>
              <a:off x="8123560" y="3536273"/>
              <a:ext cx="738130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</a:t>
              </a:r>
              <a:r>
                <a:rPr lang="th-TH" dirty="0" err="1"/>
                <a:t>dog</a:t>
              </a:r>
              <a:r>
                <a:rPr lang="th-TH" dirty="0"/>
                <a:t>'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D1338E-2D93-A961-F165-3B4099449104}"/>
                </a:ext>
              </a:extLst>
            </p:cNvPr>
            <p:cNvSpPr txBox="1"/>
            <p:nvPr/>
          </p:nvSpPr>
          <p:spPr>
            <a:xfrm>
              <a:off x="8734091" y="3532893"/>
              <a:ext cx="410378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'.'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531994-311E-CBD7-93CA-FB70EB7EA897}"/>
                </a:ext>
              </a:extLst>
            </p:cNvPr>
            <p:cNvSpPr txBox="1"/>
            <p:nvPr/>
          </p:nvSpPr>
          <p:spPr>
            <a:xfrm>
              <a:off x="9143999" y="3542564"/>
              <a:ext cx="932310" cy="36933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th-TH" dirty="0"/>
                <a:t>'[SEP]'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B684560-A658-783A-D3D8-F60136F9E9DD}"/>
              </a:ext>
            </a:extLst>
          </p:cNvPr>
          <p:cNvSpPr/>
          <p:nvPr/>
        </p:nvSpPr>
        <p:spPr>
          <a:xfrm>
            <a:off x="5115038" y="2717721"/>
            <a:ext cx="2049137" cy="48618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2983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FB47-5697-8444-9E66-36EF5BC3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dirty="0"/>
              <a:t>Tokenizer</a:t>
            </a:r>
            <a:r>
              <a:rPr lang="th-TH" sz="4400" b="0" i="0" dirty="0"/>
              <a:t>  </a:t>
            </a:r>
            <a:r>
              <a:rPr lang="en-US" sz="4400" b="0" i="0" dirty="0"/>
              <a:t>(training)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EB4D6-F583-072E-79E5-CAD11EE5228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351402" y="2905277"/>
            <a:ext cx="10002398" cy="1887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https://github.com/9meo/ai4thai-llm/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285574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04A2D-2940-3E6C-3FF0-879F7A69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25A88-9FE7-C1EC-F0F5-924392AE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  <a:endParaRPr lang="th-TH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7915842-18A5-47FA-39F0-2AC299CA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205791"/>
            <a:ext cx="11477624" cy="49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AE7DF-011C-04F7-8302-37C998F34524}"/>
              </a:ext>
            </a:extLst>
          </p:cNvPr>
          <p:cNvSpPr txBox="1"/>
          <p:nvPr/>
        </p:nvSpPr>
        <p:spPr>
          <a:xfrm>
            <a:off x="4304841" y="6308209"/>
            <a:ext cx="776964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https://www.mercity.ai/blog-post/guide-to-fine-tuning-llms-with-lora-and-qlora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845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6611-6D15-0E58-E91E-F1C6F634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94FF-08E5-4106-548F-DB61F3A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  <a:endParaRPr lang="th-TH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F6D07B-364E-708B-4FBB-4BE4F2AE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9075"/>
            <a:ext cx="12192000" cy="451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7A0C4-3C3C-F4CB-7C5C-173DBCA18ABC}"/>
              </a:ext>
            </a:extLst>
          </p:cNvPr>
          <p:cNvSpPr txBox="1"/>
          <p:nvPr/>
        </p:nvSpPr>
        <p:spPr>
          <a:xfrm>
            <a:off x="4304841" y="6308209"/>
            <a:ext cx="776964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https://www.mercity.ai/blog-post/guide-to-fine-tuning-llms-with-lora-and-qlora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664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991D-9B8C-B8F2-542C-60762DC2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  <a:endParaRPr lang="th-TH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8E24F08-F24F-A823-CDF6-750B84D6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418697"/>
            <a:ext cx="9396412" cy="47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7DCBF8-A70C-3A4D-C294-61E8553A6293}"/>
              </a:ext>
            </a:extLst>
          </p:cNvPr>
          <p:cNvSpPr txBox="1"/>
          <p:nvPr/>
        </p:nvSpPr>
        <p:spPr>
          <a:xfrm>
            <a:off x="4304841" y="6308209"/>
            <a:ext cx="776964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https://www.mercity.ai/blog-post/guide-to-fine-tuning-llms-with-lora-and-qlora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100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20E7-1307-9322-D798-68124D69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QLoRA</a:t>
            </a:r>
            <a:r>
              <a:rPr lang="en-US" dirty="0"/>
              <a:t> vs Standard Finetuning</a:t>
            </a:r>
            <a:endParaRPr lang="th-TH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42E4502-9646-F0B1-731A-D5F0C190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76425"/>
            <a:ext cx="113347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868A4-947E-1FA4-CF00-3D6962E2AD3F}"/>
              </a:ext>
            </a:extLst>
          </p:cNvPr>
          <p:cNvSpPr txBox="1"/>
          <p:nvPr/>
        </p:nvSpPr>
        <p:spPr>
          <a:xfrm>
            <a:off x="4304841" y="6308209"/>
            <a:ext cx="776964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https://www.mercity.ai/blog-post/guide-to-fine-tuning-llms-with-lora-and-qlora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907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73AEC6-33BA-1EE1-0346-FE4EB32B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vs </a:t>
            </a:r>
            <a:r>
              <a:rPr lang="en-US" dirty="0" err="1"/>
              <a:t>QLora</a:t>
            </a:r>
            <a:endParaRPr lang="th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44A0D-FAB4-D561-CBAD-3EF69D6D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39" y="2033392"/>
            <a:ext cx="8338121" cy="351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99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A5C6-F9A6-7A6F-EF8D-D84BA2F1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LoRA</a:t>
            </a: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ADFF-08BD-EBB2-6097-DD013CFF20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9958330" cy="435133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Reduces memory footprint: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achieves this by applying a low-rank approximation to the weight update matrix (ΔW). This means it represents ΔW as the product of two smaller matrices, significantly reducing the number of parameters needed to store ΔW.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Fast fine-tuning: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offers fast training times compared to traditional fine-tuning methods due to its reduced parameter footprint.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Maintains performance: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has been shown to maintain performance close to traditional fine-tuning methods in several tasks.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1078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0ACE-601E-7A1E-4EDA-002F80C2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C258-89F4-672E-4CB7-A0AFDF74FDC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825625"/>
            <a:ext cx="984816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Enhances parameter efficiency: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takes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 step further by also quantizing the weights of the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adapters (smaller matrices) to lower precision (e.g., 4-bit instead of 8-bit). This further reduces the memory footprint and storage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More memory efficient: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is even more memory efficient than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making it ideal for resource-constrained environments.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Similar effectiveness: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has been shown to maintain similar effectiveness 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in terms of performance, while offering significant memory advantages.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35172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1861-4F09-F3A6-CA30-186893D3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Choosing between 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LoRA</a:t>
            </a: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 and 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QLoRA</a:t>
            </a: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78D1F-324B-2D80-3C67-4A43A3E387D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best choice between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depends on your specific needs: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If memory footprint is the primary concern: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is the better choice due to its even greater memory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If fine-tuning speed is crucial: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may be preferable due to its slightly faster training times.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If both memory and speed are important: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QLoRA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offers a good balance between both.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17069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796A-A612-B2FD-5C82-A58306F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b="0" i="0" u="sng" dirty="0">
                <a:solidFill>
                  <a:srgbClr val="64B4FA"/>
                </a:solidFill>
                <a:effectLst/>
                <a:latin typeface="Segoe UI" panose="020B0502040204020203" pitchFamily="34" charset="0"/>
                <a:hlinkClick r:id="rId2"/>
              </a:rPr>
              <a:t>https://yor.in.th/llm</a:t>
            </a:r>
            <a:br>
              <a:rPr lang="en-GB" sz="6600" b="0" i="0" dirty="0">
                <a:effectLst/>
                <a:latin typeface="Segoe UI" panose="020B0502040204020203" pitchFamily="34" charset="0"/>
              </a:rPr>
            </a:br>
            <a:r>
              <a:rPr lang="en-GB" sz="6600" b="0" i="0" dirty="0">
                <a:effectLst/>
                <a:latin typeface="Segoe UI" panose="020B0502040204020203" pitchFamily="34" charset="0"/>
                <a:hlinkClick r:id="rId3"/>
              </a:rPr>
              <a:t>https://</a:t>
            </a:r>
            <a:r>
              <a:rPr lang="th-TH" sz="6600" b="0" i="0" dirty="0">
                <a:effectLst/>
                <a:latin typeface="Segoe UI" panose="020B0502040204020203" pitchFamily="34" charset="0"/>
                <a:hlinkClick r:id="rId3"/>
              </a:rPr>
              <a:t>ย่อ.ไทย/</a:t>
            </a:r>
            <a:r>
              <a:rPr lang="en-GB" sz="6600" b="0" i="0" dirty="0" err="1">
                <a:effectLst/>
                <a:latin typeface="Segoe UI" panose="020B0502040204020203" pitchFamily="34" charset="0"/>
                <a:hlinkClick r:id="rId3"/>
              </a:rPr>
              <a:t>llm</a:t>
            </a:r>
            <a:br>
              <a:rPr lang="en-GB" sz="6600" b="0" i="0" dirty="0">
                <a:effectLst/>
                <a:latin typeface="Segoe UI" panose="020B0502040204020203" pitchFamily="34" charset="0"/>
              </a:rPr>
            </a:br>
            <a:br>
              <a:rPr lang="en-GB" sz="6600" b="0" i="0" dirty="0">
                <a:effectLst/>
                <a:latin typeface="Segoe UI" panose="020B0502040204020203" pitchFamily="34" charset="0"/>
              </a:rPr>
            </a:br>
            <a:endParaRPr lang="en-GB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0AE01-4222-DC49-D3B5-A4882FA55F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1046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D163-F2BE-132D-C663-24C831FB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Hallucination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FF37A-EEC2-610E-ED8B-A608E34D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99" y="1391359"/>
            <a:ext cx="9383872" cy="46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496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5C8F5-DA5F-DDE6-0A27-EC17A37A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EDA4-92F3-F707-60AB-93E99B5F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66B427-2583-E622-FA54-BD1F9DCF3A81}"/>
              </a:ext>
            </a:extLst>
          </p:cNvPr>
          <p:cNvSpPr/>
          <p:nvPr/>
        </p:nvSpPr>
        <p:spPr>
          <a:xfrm>
            <a:off x="4469197" y="2850503"/>
            <a:ext cx="3462816" cy="187840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/>
              <a:t>Generator (LLM)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FBC6EB1C-EEB9-FD83-8243-58116BF91443}"/>
              </a:ext>
            </a:extLst>
          </p:cNvPr>
          <p:cNvSpPr/>
          <p:nvPr/>
        </p:nvSpPr>
        <p:spPr>
          <a:xfrm>
            <a:off x="1579910" y="3052246"/>
            <a:ext cx="1428412" cy="1568450"/>
          </a:xfrm>
          <a:prstGeom prst="flowChartPunchedCard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Input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47A52359-D1C0-AB4C-9232-38F03A631FAC}"/>
              </a:ext>
            </a:extLst>
          </p:cNvPr>
          <p:cNvSpPr/>
          <p:nvPr/>
        </p:nvSpPr>
        <p:spPr>
          <a:xfrm>
            <a:off x="9236883" y="3052246"/>
            <a:ext cx="1428412" cy="1568450"/>
          </a:xfrm>
          <a:prstGeom prst="flowChartPunchedCard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Output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CB09789-69B5-FB04-BF37-83F4DEF6B4F6}"/>
              </a:ext>
            </a:extLst>
          </p:cNvPr>
          <p:cNvSpPr/>
          <p:nvPr/>
        </p:nvSpPr>
        <p:spPr>
          <a:xfrm>
            <a:off x="3435763" y="3516923"/>
            <a:ext cx="779134" cy="7033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8C5464-9052-B0DE-A265-A4800AA7A655}"/>
              </a:ext>
            </a:extLst>
          </p:cNvPr>
          <p:cNvSpPr/>
          <p:nvPr/>
        </p:nvSpPr>
        <p:spPr>
          <a:xfrm>
            <a:off x="8235912" y="3604395"/>
            <a:ext cx="779134" cy="7033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1574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B2DB-AD3B-7088-7825-7D94AED8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788AD-04AE-6C87-0492-02C8EA75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47162"/>
            <a:ext cx="5907178" cy="3508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FBECD-4A4D-B832-A85C-0314B1040667}"/>
              </a:ext>
            </a:extLst>
          </p:cNvPr>
          <p:cNvSpPr txBox="1"/>
          <p:nvPr/>
        </p:nvSpPr>
        <p:spPr>
          <a:xfrm>
            <a:off x="5076544" y="6311899"/>
            <a:ext cx="60950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https://www.youtube.com/watch?v=mE7IDf2SmJg&amp;t=2237s</a:t>
            </a:r>
          </a:p>
        </p:txBody>
      </p:sp>
    </p:spTree>
    <p:extLst>
      <p:ext uri="{BB962C8B-B14F-4D97-AF65-F5344CB8AC3E}">
        <p14:creationId xmlns:p14="http://schemas.microsoft.com/office/powerpoint/2010/main" val="12070570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BFE30A-67A9-F421-8F76-5FFF35CC1AF5}"/>
              </a:ext>
            </a:extLst>
          </p:cNvPr>
          <p:cNvSpPr txBox="1"/>
          <p:nvPr/>
        </p:nvSpPr>
        <p:spPr>
          <a:xfrm>
            <a:off x="1698944" y="3245686"/>
            <a:ext cx="1010168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000" dirty="0"/>
              <a:t>https://github.com/9meo/ai4thai-llm/</a:t>
            </a:r>
          </a:p>
        </p:txBody>
      </p:sp>
    </p:spTree>
    <p:extLst>
      <p:ext uri="{BB962C8B-B14F-4D97-AF65-F5344CB8AC3E}">
        <p14:creationId xmlns:p14="http://schemas.microsoft.com/office/powerpoint/2010/main" val="10174055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E35BA8-F98F-AD88-0585-EB08BA1A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DF5A8-7753-0B7F-E9F3-62016FB46EA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7383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A3D50-288B-E83E-C293-C786F590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89673-9445-98D4-259B-7049CB5A648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5FDC0-3B6A-38E1-2583-5360C3E0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12" y="1315722"/>
            <a:ext cx="10947099" cy="4861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D4F9D-2470-0D6D-051F-4E6FB09FCAD3}"/>
              </a:ext>
            </a:extLst>
          </p:cNvPr>
          <p:cNvSpPr txBox="1"/>
          <p:nvPr/>
        </p:nvSpPr>
        <p:spPr>
          <a:xfrm>
            <a:off x="5076544" y="6311899"/>
            <a:ext cx="60950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https://www.youtube.com/watch?v=mE7IDf2SmJg&amp;t=2237s</a:t>
            </a:r>
          </a:p>
        </p:txBody>
      </p:sp>
    </p:spTree>
    <p:extLst>
      <p:ext uri="{BB962C8B-B14F-4D97-AF65-F5344CB8AC3E}">
        <p14:creationId xmlns:p14="http://schemas.microsoft.com/office/powerpoint/2010/main" val="14214972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E60E7-E7AD-25C9-BD1B-37B332BE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396215-9BF3-9C11-DF36-4DDC1377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BACD9-2582-9DAB-E657-68F967F7175E}"/>
              </a:ext>
            </a:extLst>
          </p:cNvPr>
          <p:cNvSpPr txBox="1"/>
          <p:nvPr/>
        </p:nvSpPr>
        <p:spPr>
          <a:xfrm>
            <a:off x="5076544" y="6311899"/>
            <a:ext cx="60950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https://www.youtube.com/watch?v=mE7IDf2SmJg&amp;t=2237s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1FE77-1180-CABA-8297-8EC55B02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8" y="1271029"/>
            <a:ext cx="9740975" cy="49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773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EFD94-895C-202F-B895-AE9FD612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43E644-1831-14BF-7A29-79BE244292EE}"/>
              </a:ext>
            </a:extLst>
          </p:cNvPr>
          <p:cNvSpPr txBox="1"/>
          <p:nvPr/>
        </p:nvSpPr>
        <p:spPr>
          <a:xfrm>
            <a:off x="1698944" y="3245686"/>
            <a:ext cx="1010168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4000" dirty="0"/>
              <a:t>https://github.com/9meo/ai4thai-llm/</a:t>
            </a:r>
          </a:p>
        </p:txBody>
      </p:sp>
    </p:spTree>
    <p:extLst>
      <p:ext uri="{BB962C8B-B14F-4D97-AF65-F5344CB8AC3E}">
        <p14:creationId xmlns:p14="http://schemas.microsoft.com/office/powerpoint/2010/main" val="41459093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1AD2-AA78-5833-7FC2-CF71499C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pic>
        <p:nvPicPr>
          <p:cNvPr id="5" name="Picture 4" descr="A qr code with a person's hand&#10;&#10;Description automatically generated">
            <a:extLst>
              <a:ext uri="{FF2B5EF4-FFF2-40B4-BE49-F238E27FC236}">
                <a16:creationId xmlns:a16="http://schemas.microsoft.com/office/drawing/2014/main" id="{9C4A0A94-BB32-0FDF-7071-68DE66CE6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969615"/>
            <a:ext cx="7184251" cy="46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0002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BE99-DB12-4672-73EE-64D89B25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E2F0-C734-EF6D-F118-4F0199E86E7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https://predibase.com/blog/how-to-efficiently-fine-tune-gemma-7b-with-open-source-ludwig</a:t>
            </a:r>
            <a:endParaRPr lang="en-US" dirty="0"/>
          </a:p>
          <a:p>
            <a:r>
              <a:rPr lang="en-US">
                <a:hlinkClick r:id="rId3"/>
              </a:rPr>
              <a:t>https://huggingface.co/Thaweewat</a:t>
            </a:r>
            <a:endParaRPr lang="en-US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72656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3778C24-8B65-3B95-9F9A-6C90A9B69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141211"/>
              </p:ext>
            </p:extLst>
          </p:nvPr>
        </p:nvGraphicFramePr>
        <p:xfrm>
          <a:off x="2032000" y="8710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793D33D1-A26B-AA5E-45FE-9B4410F6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Pre-training LLM</a:t>
            </a:r>
          </a:p>
        </p:txBody>
      </p:sp>
    </p:spTree>
    <p:extLst>
      <p:ext uri="{BB962C8B-B14F-4D97-AF65-F5344CB8AC3E}">
        <p14:creationId xmlns:p14="http://schemas.microsoft.com/office/powerpoint/2010/main" val="12612759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53A9-D061-D763-C11A-DF3F1058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0" i="0" dirty="0"/>
              <a:t>การเลือกโมเดลพื้นฐาน</a:t>
            </a:r>
            <a:endParaRPr lang="th-T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5AEC64-3CBD-9B33-7A44-79A8C019F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6863" y="1863816"/>
            <a:ext cx="3800476" cy="1257125"/>
          </a:xfrm>
          <a:prstGeom prst="rect">
            <a:avLst/>
          </a:prstGeom>
        </p:spPr>
      </p:pic>
      <p:pic>
        <p:nvPicPr>
          <p:cNvPr id="2056" name="Picture 8" descr="LLAMA 2 - Get Started With Meta's Newest Open Source ChatGPT Contender -  YouTube">
            <a:extLst>
              <a:ext uri="{FF2B5EF4-FFF2-40B4-BE49-F238E27FC236}">
                <a16:creationId xmlns:a16="http://schemas.microsoft.com/office/drawing/2014/main" id="{9D829F7C-9D99-3A02-545D-BA59A0849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1" t="28333" r="1445" b="35000"/>
          <a:stretch/>
        </p:blipFill>
        <p:spPr bwMode="auto">
          <a:xfrm>
            <a:off x="6929437" y="1027906"/>
            <a:ext cx="4043364" cy="20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- QwenLM/Qwen: The official repo of Qwen (通义千问) chat &amp; pretrained  large language model proposed by Alibaba Cloud.">
            <a:extLst>
              <a:ext uri="{FF2B5EF4-FFF2-40B4-BE49-F238E27FC236}">
                <a16:creationId xmlns:a16="http://schemas.microsoft.com/office/drawing/2014/main" id="{CA0F5CAD-6FB9-6BC6-E4B3-2E1DCD89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6" y="3687588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0ABA5-CEB1-D008-97FB-7DDE8D3B4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098" y="3600918"/>
            <a:ext cx="2728301" cy="21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437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DA21-895D-EA1E-D436-EC6F09D8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0" i="0" dirty="0"/>
              <a:t>การเลือกโมเดลพื้นฐาน </a:t>
            </a:r>
            <a:r>
              <a:rPr lang="en-US" sz="4400" b="0" i="0" dirty="0"/>
              <a:t>(</a:t>
            </a:r>
            <a:r>
              <a:rPr lang="th-TH" sz="4400" b="0" i="0" dirty="0"/>
              <a:t>ขนาดโมเดล</a:t>
            </a:r>
            <a:r>
              <a:rPr lang="en-US" sz="4400" b="0" i="0" dirty="0"/>
              <a:t>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39B5EA-4224-BBD2-E5D2-E376F2A3D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67031"/>
              </p:ext>
            </p:extLst>
          </p:nvPr>
        </p:nvGraphicFramePr>
        <p:xfrm>
          <a:off x="1745561" y="2449314"/>
          <a:ext cx="8128000" cy="2092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42545">
                  <a:extLst>
                    <a:ext uri="{9D8B030D-6E8A-4147-A177-3AD203B41FA5}">
                      <a16:colId xmlns:a16="http://schemas.microsoft.com/office/drawing/2014/main" val="2963996178"/>
                    </a:ext>
                  </a:extLst>
                </a:gridCol>
                <a:gridCol w="1177091">
                  <a:extLst>
                    <a:ext uri="{9D8B030D-6E8A-4147-A177-3AD203B41FA5}">
                      <a16:colId xmlns:a16="http://schemas.microsoft.com/office/drawing/2014/main" val="1997514709"/>
                    </a:ext>
                  </a:extLst>
                </a:gridCol>
                <a:gridCol w="1177091">
                  <a:extLst>
                    <a:ext uri="{9D8B030D-6E8A-4147-A177-3AD203B41FA5}">
                      <a16:colId xmlns:a16="http://schemas.microsoft.com/office/drawing/2014/main" val="2257398003"/>
                    </a:ext>
                  </a:extLst>
                </a:gridCol>
                <a:gridCol w="1177091">
                  <a:extLst>
                    <a:ext uri="{9D8B030D-6E8A-4147-A177-3AD203B41FA5}">
                      <a16:colId xmlns:a16="http://schemas.microsoft.com/office/drawing/2014/main" val="3203053797"/>
                    </a:ext>
                  </a:extLst>
                </a:gridCol>
                <a:gridCol w="1177091">
                  <a:extLst>
                    <a:ext uri="{9D8B030D-6E8A-4147-A177-3AD203B41FA5}">
                      <a16:colId xmlns:a16="http://schemas.microsoft.com/office/drawing/2014/main" val="3164003487"/>
                    </a:ext>
                  </a:extLst>
                </a:gridCol>
                <a:gridCol w="1177091">
                  <a:extLst>
                    <a:ext uri="{9D8B030D-6E8A-4147-A177-3AD203B41FA5}">
                      <a16:colId xmlns:a16="http://schemas.microsoft.com/office/drawing/2014/main" val="35336854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Model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8x7B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70B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59432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Mistral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LLama</a:t>
                      </a:r>
                      <a:r>
                        <a:rPr lang="en-US" sz="1400" dirty="0"/>
                        <a:t> 2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Qwen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72B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5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Gemma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9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Sealion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3B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79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11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B72B-4D36-F451-C537-0D186ABF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0" i="0" dirty="0"/>
              <a:t>การเลือกโมเดลพื้นฐาน </a:t>
            </a:r>
            <a:r>
              <a:rPr lang="en-US" sz="4400" b="0" i="0" dirty="0"/>
              <a:t>(Evaluate)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8CC5A5-0EEF-44A9-6946-26DB0F10F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34557"/>
              </p:ext>
            </p:extLst>
          </p:nvPr>
        </p:nvGraphicFramePr>
        <p:xfrm>
          <a:off x="507692" y="2361571"/>
          <a:ext cx="11423365" cy="294894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863725">
                  <a:extLst>
                    <a:ext uri="{9D8B030D-6E8A-4147-A177-3AD203B41FA5}">
                      <a16:colId xmlns:a16="http://schemas.microsoft.com/office/drawing/2014/main" val="39191146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0460241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39144156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2458908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0384485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02271891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8563853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400166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79807870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3080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154698078"/>
                    </a:ext>
                  </a:extLst>
                </a:gridCol>
              </a:tblGrid>
              <a:tr h="662940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Model Name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Sent (F1)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QA (F1)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Tox (F1)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MT-EN-ID (</a:t>
                      </a:r>
                      <a:r>
                        <a:rPr lang="en-US" sz="1200" b="1" dirty="0" err="1">
                          <a:effectLst/>
                        </a:rPr>
                        <a:t>ChrF</a:t>
                      </a:r>
                      <a:r>
                        <a:rPr lang="en-US" sz="1200" b="1" dirty="0">
                          <a:effectLst/>
                        </a:rPr>
                        <a:t>++)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(COMET22)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MT-ID-EN (</a:t>
                      </a:r>
                      <a:r>
                        <a:rPr lang="en-US" sz="1200" b="1" dirty="0" err="1">
                          <a:effectLst/>
                        </a:rPr>
                        <a:t>ChrF</a:t>
                      </a:r>
                      <a:r>
                        <a:rPr lang="en-US" sz="1200" b="1" dirty="0">
                          <a:effectLst/>
                        </a:rPr>
                        <a:t>++)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(COMET22)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AbsSum</a:t>
                      </a:r>
                      <a:r>
                        <a:rPr lang="en-US" sz="1200" b="1" dirty="0">
                          <a:effectLst/>
                        </a:rPr>
                        <a:t> (ROUGE-L)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NLI (Acc)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Causal (Acc)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8192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sealion7b-instruct-nc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76.13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24.86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24.45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52.50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86.97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46.82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81.34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15.44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33.20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23.80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26159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Mistral-7B-Instruct-v0.1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73.66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26.08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dirty="0">
                          <a:effectLst/>
                        </a:rPr>
                        <a:t>18.60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31.08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55.29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51.20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82.38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14.41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29.20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dirty="0">
                          <a:effectLst/>
                        </a:rPr>
                        <a:t>11.00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77921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Llama-2-7b-chat-hf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41.92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4.23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47.96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77.86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55.76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86.08</a:t>
                      </a:r>
                      <a:endParaRPr lang="th-TH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4.59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8925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falcon-7b-instruct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8.47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7.21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1.66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30.07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16.82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46.32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1.55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200" dirty="0">
                          <a:effectLst/>
                        </a:rPr>
                        <a:t>2.20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6640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117D39-D52B-822F-71CA-B5B9E3D52A50}"/>
              </a:ext>
            </a:extLst>
          </p:cNvPr>
          <p:cNvSpPr txBox="1"/>
          <p:nvPr/>
        </p:nvSpPr>
        <p:spPr>
          <a:xfrm>
            <a:off x="7797188" y="6308209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https://github.com/aisingapore/sealion</a:t>
            </a:r>
          </a:p>
        </p:txBody>
      </p:sp>
    </p:spTree>
    <p:extLst>
      <p:ext uri="{BB962C8B-B14F-4D97-AF65-F5344CB8AC3E}">
        <p14:creationId xmlns:p14="http://schemas.microsoft.com/office/powerpoint/2010/main" val="36943785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14E9-B8BE-BB66-B960-9C0BCED8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3"/>
            <a:ext cx="10515600" cy="1325563"/>
          </a:xfrm>
        </p:spPr>
        <p:txBody>
          <a:bodyPr/>
          <a:lstStyle/>
          <a:p>
            <a:r>
              <a:rPr lang="th-TH" sz="4400" b="0" i="0" dirty="0"/>
              <a:t>การเลือกโมเดลพื้นฐาน </a:t>
            </a:r>
            <a:r>
              <a:rPr lang="en-US" sz="4400" b="0" i="0" dirty="0"/>
              <a:t>(Evaluate)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1C5D79-6CE3-7D3B-F202-BA1FE5E23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7253"/>
              </p:ext>
            </p:extLst>
          </p:nvPr>
        </p:nvGraphicFramePr>
        <p:xfrm>
          <a:off x="1925967" y="1280591"/>
          <a:ext cx="8675009" cy="4622472"/>
        </p:xfrm>
        <a:graphic>
          <a:graphicData uri="http://schemas.openxmlformats.org/drawingml/2006/table">
            <a:tbl>
              <a:tblPr/>
              <a:tblGrid>
                <a:gridCol w="1191777">
                  <a:extLst>
                    <a:ext uri="{9D8B030D-6E8A-4147-A177-3AD203B41FA5}">
                      <a16:colId xmlns:a16="http://schemas.microsoft.com/office/drawing/2014/main" val="2749222340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383650813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3647001635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1573002469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1595095041"/>
                    </a:ext>
                  </a:extLst>
                </a:gridCol>
                <a:gridCol w="996514">
                  <a:extLst>
                    <a:ext uri="{9D8B030D-6E8A-4147-A177-3AD203B41FA5}">
                      <a16:colId xmlns:a16="http://schemas.microsoft.com/office/drawing/2014/main" val="899382286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3644669335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137521368"/>
                    </a:ext>
                  </a:extLst>
                </a:gridCol>
                <a:gridCol w="926674">
                  <a:extLst>
                    <a:ext uri="{9D8B030D-6E8A-4147-A177-3AD203B41FA5}">
                      <a16:colId xmlns:a16="http://schemas.microsoft.com/office/drawing/2014/main" val="412634697"/>
                    </a:ext>
                  </a:extLst>
                </a:gridCol>
              </a:tblGrid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effectLst/>
                        </a:rPr>
                        <a:t>Model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MMLU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C-Eval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GSM8K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MATH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HumanEval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MBPP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BBH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CMMLU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95919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endParaRPr lang="th-TH" sz="1100" b="1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8-shot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4-shot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3-shot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3-shot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5-shot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14063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LLaMA2-7B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46.8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32.5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16.7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12.8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20.8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38.2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31.8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4786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LLaMA2-13B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55.0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41.4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29.6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dirty="0">
                          <a:effectLst/>
                        </a:rPr>
                        <a:t>18.9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30.3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45.6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38.4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763476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LLaMA2-34B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0" dirty="0">
                          <a:solidFill>
                            <a:schemeClr val="tx1"/>
                          </a:solidFill>
                          <a:effectLst/>
                        </a:rPr>
                        <a:t>62.6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dirty="0">
                          <a:effectLst/>
                        </a:rPr>
                        <a:t>42.2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22.6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33.0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44.1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32526"/>
                  </a:ext>
                </a:extLst>
              </a:tr>
              <a:tr h="380742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ChatGLM2-6B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47.9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51.7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32.4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6.5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33.7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35938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InternLM-7B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51.0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53.4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31.2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10.4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14.0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37.0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51.8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48516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InternLM-20B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62.1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58.8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52.6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7.9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25.6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35.6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52.5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59.0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1790"/>
                  </a:ext>
                </a:extLst>
              </a:tr>
              <a:tr h="380742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Baichuan2-7B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54.7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56.3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24.6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18.3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24.2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41.6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57.1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01762"/>
                  </a:ext>
                </a:extLst>
              </a:tr>
              <a:tr h="380742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Baichuan2-13B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59.5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59.0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dirty="0">
                          <a:effectLst/>
                        </a:rPr>
                        <a:t>52.8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10.1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17.1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30.2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49.0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62.0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586485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Yi-34B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76.3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81.8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67.9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15.9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26.2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38.2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66.4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82.6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468699"/>
                  </a:ext>
                </a:extLst>
              </a:tr>
              <a:tr h="380742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XVERSE-65B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70.8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68.6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60.3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26.3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-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7132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Qwen-1.8B</a:t>
                      </a:r>
                      <a:endParaRPr lang="en-US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45.3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56.1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32.3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15.2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14.2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22.3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52.1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6628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Qwen-7B</a:t>
                      </a:r>
                      <a:endParaRPr lang="en-US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58.2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63.5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51.7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11.6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29.9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31.6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45.0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solidFill>
                            <a:srgbClr val="00B0F0"/>
                          </a:solidFill>
                          <a:effectLst/>
                        </a:rPr>
                        <a:t>62.2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83616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Qwen-14B</a:t>
                      </a:r>
                      <a:endParaRPr lang="en-US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66.3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72.1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61.3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24.8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32.3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40.8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53.4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>
                          <a:effectLst/>
                        </a:rPr>
                        <a:t>71.0</a:t>
                      </a: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166598"/>
                  </a:ext>
                </a:extLst>
              </a:tr>
              <a:tr h="235697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Qwen-72B</a:t>
                      </a:r>
                      <a:endParaRPr lang="en-US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77.4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83.3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78.9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35.2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35.4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52.2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>
                          <a:effectLst/>
                        </a:rPr>
                        <a:t>67.7</a:t>
                      </a:r>
                      <a:endParaRPr lang="th-TH" sz="110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100" b="1" dirty="0">
                          <a:effectLst/>
                        </a:rPr>
                        <a:t>83.6</a:t>
                      </a:r>
                      <a:endParaRPr lang="th-TH" sz="1100" dirty="0">
                        <a:effectLst/>
                      </a:endParaRPr>
                    </a:p>
                  </a:txBody>
                  <a:tcPr marL="98207" marR="98207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496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0DAC4E-FB35-DF24-60BA-5C75E5ADE768}"/>
              </a:ext>
            </a:extLst>
          </p:cNvPr>
          <p:cNvSpPr txBox="1"/>
          <p:nvPr/>
        </p:nvSpPr>
        <p:spPr>
          <a:xfrm>
            <a:off x="7552058" y="6432015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https://github.com/QwenLM/Qwen</a:t>
            </a:r>
          </a:p>
        </p:txBody>
      </p:sp>
    </p:spTree>
    <p:extLst>
      <p:ext uri="{BB962C8B-B14F-4D97-AF65-F5344CB8AC3E}">
        <p14:creationId xmlns:p14="http://schemas.microsoft.com/office/powerpoint/2010/main" val="34758785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B0E1-5697-D207-F10A-36F23B96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0" i="0" dirty="0"/>
              <a:t>การเลือกโมเดลพื้นฐาน </a:t>
            </a:r>
            <a:r>
              <a:rPr lang="en-US" sz="4400" b="0" i="0" dirty="0"/>
              <a:t>(Evaluate)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264097-D59F-3F9C-540C-3ADEF549A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21632"/>
              </p:ext>
            </p:extLst>
          </p:nvPr>
        </p:nvGraphicFramePr>
        <p:xfrm>
          <a:off x="838200" y="2949734"/>
          <a:ext cx="11042967" cy="1371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841817">
                  <a:extLst>
                    <a:ext uri="{9D8B030D-6E8A-4147-A177-3AD203B41FA5}">
                      <a16:colId xmlns:a16="http://schemas.microsoft.com/office/drawing/2014/main" val="241813074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419734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95815568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727719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4932329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6786290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8987475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12698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Average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ARC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effectLst/>
                        </a:rPr>
                        <a:t>HellaSwag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MMLU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effectLst/>
                        </a:rPr>
                        <a:t>TruthfulQA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effectLst/>
                        </a:rPr>
                        <a:t>Winogrande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GSM8k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0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hlinkClick r:id="rId2"/>
                        </a:rPr>
                        <a:t>Mixtral-8x7B-Instruct-v0.1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72.70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87.55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71.40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64.98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81.06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61.11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421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hlinkClick r:id="rId3"/>
                        </a:rPr>
                        <a:t>llama2_70b_mmlu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68.24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65.61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87.37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71.89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49.15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82.40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52.99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41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hlinkClick r:id="rId4"/>
                        </a:rPr>
                        <a:t>Mistral-7B-Instruct-v0.2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63.14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84.88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68.26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77.19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40.03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82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hlinkClick r:id="rId5"/>
                        </a:rPr>
                        <a:t>llama2_7b_mmlu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53.10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56.14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79.13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60.04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40.95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>
                          <a:effectLst/>
                        </a:rPr>
                        <a:t>74.43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effectLst/>
                        </a:rPr>
                        <a:t>7.88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6545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D8FDFA-FC99-875F-3580-E62D97E6B340}"/>
              </a:ext>
            </a:extLst>
          </p:cNvPr>
          <p:cNvSpPr txBox="1"/>
          <p:nvPr/>
        </p:nvSpPr>
        <p:spPr>
          <a:xfrm>
            <a:off x="5569672" y="6328292"/>
            <a:ext cx="609361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https://www.promptfoo.dev/docs/guides/mistral-vs-llama</a:t>
            </a:r>
          </a:p>
        </p:txBody>
      </p:sp>
    </p:spTree>
    <p:extLst>
      <p:ext uri="{BB962C8B-B14F-4D97-AF65-F5344CB8AC3E}">
        <p14:creationId xmlns:p14="http://schemas.microsoft.com/office/powerpoint/2010/main" val="33604152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C467-44CA-DFC4-7B61-EFDCBB70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7B88-C3DB-2B06-7680-E0E7C8D9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0" i="0" dirty="0"/>
              <a:t>การเลือกโมเดลพื้นฐาน </a:t>
            </a:r>
            <a:r>
              <a:rPr lang="en-US" sz="4400" b="0" i="0" dirty="0"/>
              <a:t>(Evaluate)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0FAF0-55B5-2F90-0BE3-D968DD25AE7D}"/>
              </a:ext>
            </a:extLst>
          </p:cNvPr>
          <p:cNvSpPr txBox="1"/>
          <p:nvPr/>
        </p:nvSpPr>
        <p:spPr>
          <a:xfrm>
            <a:off x="4087258" y="6328292"/>
            <a:ext cx="82846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https://lightning.ai/lightning-ai/studios/understanding-using-and-finetuning-gemma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5178F6A-4DEC-FB15-73E5-8A2A78F7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2568"/>
            <a:ext cx="10515600" cy="467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852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10046</TotalTime>
  <Words>904</Words>
  <Application>Microsoft Office PowerPoint</Application>
  <PresentationFormat>Widescreen</PresentationFormat>
  <Paragraphs>343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sohne</vt:lpstr>
      <vt:lpstr>source-serif-pro</vt:lpstr>
      <vt:lpstr>Office Theme</vt:lpstr>
      <vt:lpstr>How to train your LLM?</vt:lpstr>
      <vt:lpstr>https://yor.in.th/llm https://ย่อ.ไทย/llm  </vt:lpstr>
      <vt:lpstr>Pre-training LLM</vt:lpstr>
      <vt:lpstr>การเลือกโมเดลพื้นฐาน</vt:lpstr>
      <vt:lpstr>การเลือกโมเดลพื้นฐาน (ขนาดโมเดล)</vt:lpstr>
      <vt:lpstr>การเลือกโมเดลพื้นฐาน (Evaluate)</vt:lpstr>
      <vt:lpstr>การเลือกโมเดลพื้นฐาน (Evaluate)</vt:lpstr>
      <vt:lpstr>การเลือกโมเดลพื้นฐาน (Evaluate)</vt:lpstr>
      <vt:lpstr>การเลือกโมเดลพื้นฐาน (Evaluate)</vt:lpstr>
      <vt:lpstr>Tokenizer</vt:lpstr>
      <vt:lpstr>Tokenizer  (training)</vt:lpstr>
      <vt:lpstr>Fine-Tuning</vt:lpstr>
      <vt:lpstr>Fine-Tuning</vt:lpstr>
      <vt:lpstr>Fine-Tuning</vt:lpstr>
      <vt:lpstr>QLoRA vs Standard Finetuning</vt:lpstr>
      <vt:lpstr>Lora vs QLora</vt:lpstr>
      <vt:lpstr>LoRA:</vt:lpstr>
      <vt:lpstr>QLoRA:</vt:lpstr>
      <vt:lpstr>Choosing between LoRA and QLoRA:</vt:lpstr>
      <vt:lpstr>Addressing Hallucination</vt:lpstr>
      <vt:lpstr>LLM</vt:lpstr>
      <vt:lpstr>LLM</vt:lpstr>
      <vt:lpstr>PowerPoint Presentation</vt:lpstr>
      <vt:lpstr>Hallucination</vt:lpstr>
      <vt:lpstr>Retrieval Augmented Generation</vt:lpstr>
      <vt:lpstr>Retrieval Augmented Generation</vt:lpstr>
      <vt:lpstr>PowerPoint Presentation</vt:lpstr>
      <vt:lpstr>Quiz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recognition using KALDI </dc:title>
  <cp:lastModifiedBy>Sarawoot Kongyoung</cp:lastModifiedBy>
  <cp:revision>63</cp:revision>
  <dcterms:modified xsi:type="dcterms:W3CDTF">2024-02-29T06:27:12Z</dcterms:modified>
</cp:coreProperties>
</file>